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9" r:id="rId2"/>
    <p:sldId id="256" r:id="rId3"/>
    <p:sldId id="257" r:id="rId4"/>
    <p:sldId id="258" r:id="rId5"/>
    <p:sldId id="260" r:id="rId6"/>
    <p:sldId id="261" r:id="rId7"/>
    <p:sldId id="262" r:id="rId8"/>
    <p:sldId id="263" r:id="rId9"/>
    <p:sldId id="267" r:id="rId10"/>
    <p:sldId id="264" r:id="rId11"/>
    <p:sldId id="265" r:id="rId12"/>
    <p:sldId id="266" r:id="rId13"/>
    <p:sldId id="268" r:id="rId14"/>
    <p:sldId id="270" r:id="rId15"/>
    <p:sldId id="269" r:id="rId16"/>
    <p:sldId id="271" r:id="rId17"/>
    <p:sldId id="272" r:id="rId18"/>
    <p:sldId id="273" r:id="rId19"/>
    <p:sldId id="274"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3" autoAdjust="0"/>
    <p:restoredTop sz="94660"/>
  </p:normalViewPr>
  <p:slideViewPr>
    <p:cSldViewPr snapToGrid="0">
      <p:cViewPr varScale="1">
        <p:scale>
          <a:sx n="161" d="100"/>
          <a:sy n="161" d="100"/>
        </p:scale>
        <p:origin x="15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FFC0608-0E1F-4927-9D67-B5A7F36CE908}"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zh-CN" altLang="en-US"/>
        </a:p>
      </dgm:t>
    </dgm:pt>
    <dgm:pt modelId="{F79BC65A-7BD6-4B7C-B885-770B76BA1B69}">
      <dgm:prSet/>
      <dgm:spPr/>
      <dgm:t>
        <a:bodyPr/>
        <a:lstStyle/>
        <a:p>
          <a:r>
            <a:rPr lang="zh-CN" dirty="0"/>
            <a:t>标量逻辑时钟</a:t>
          </a:r>
        </a:p>
      </dgm:t>
    </dgm:pt>
    <dgm:pt modelId="{B856CBEF-727D-4672-8E26-4795482A47EE}" type="parTrans" cxnId="{A190002A-011F-4DDD-BF9D-FA2FECA6541D}">
      <dgm:prSet/>
      <dgm:spPr/>
      <dgm:t>
        <a:bodyPr/>
        <a:lstStyle/>
        <a:p>
          <a:endParaRPr lang="zh-CN" altLang="en-US"/>
        </a:p>
      </dgm:t>
    </dgm:pt>
    <dgm:pt modelId="{3A96D40D-F28F-4AE2-9C8B-CF32AD555067}" type="sibTrans" cxnId="{A190002A-011F-4DDD-BF9D-FA2FECA6541D}">
      <dgm:prSet/>
      <dgm:spPr/>
      <dgm:t>
        <a:bodyPr/>
        <a:lstStyle/>
        <a:p>
          <a:endParaRPr lang="zh-CN" altLang="en-US"/>
        </a:p>
      </dgm:t>
    </dgm:pt>
    <dgm:pt modelId="{1FE5C69F-A1EF-4F6E-9E74-656009606F52}">
      <dgm:prSet/>
      <dgm:spPr/>
      <dgm:t>
        <a:bodyPr/>
        <a:lstStyle/>
        <a:p>
          <a:r>
            <a:rPr lang="zh-CN" dirty="0"/>
            <a:t>矢量逻辑时钟</a:t>
          </a:r>
        </a:p>
      </dgm:t>
    </dgm:pt>
    <dgm:pt modelId="{D991BA90-66C1-4ED6-A908-37C26FF57BDF}" type="parTrans" cxnId="{A05F2371-0F19-420E-A917-8D5C8069F05F}">
      <dgm:prSet/>
      <dgm:spPr/>
      <dgm:t>
        <a:bodyPr/>
        <a:lstStyle/>
        <a:p>
          <a:endParaRPr lang="zh-CN" altLang="en-US"/>
        </a:p>
      </dgm:t>
    </dgm:pt>
    <dgm:pt modelId="{26D0710C-5AAB-43A3-B75F-E698F484F529}" type="sibTrans" cxnId="{A05F2371-0F19-420E-A917-8D5C8069F05F}">
      <dgm:prSet/>
      <dgm:spPr/>
      <dgm:t>
        <a:bodyPr/>
        <a:lstStyle/>
        <a:p>
          <a:endParaRPr lang="zh-CN" altLang="en-US"/>
        </a:p>
      </dgm:t>
    </dgm:pt>
    <dgm:pt modelId="{BB54ABD7-350E-4E5E-B946-42EA1802C421}">
      <dgm:prSet/>
      <dgm:spPr/>
      <dgm:t>
        <a:bodyPr/>
        <a:lstStyle/>
        <a:p>
          <a:r>
            <a:rPr lang="zh-CN" dirty="0"/>
            <a:t>同步时钟</a:t>
          </a:r>
        </a:p>
      </dgm:t>
    </dgm:pt>
    <dgm:pt modelId="{5AF664DE-F7F5-4F63-AF18-996C941472FF}" type="parTrans" cxnId="{313825B0-5235-4D40-ABC1-F857EE7FCBB4}">
      <dgm:prSet/>
      <dgm:spPr/>
      <dgm:t>
        <a:bodyPr/>
        <a:lstStyle/>
        <a:p>
          <a:endParaRPr lang="zh-CN" altLang="en-US"/>
        </a:p>
      </dgm:t>
    </dgm:pt>
    <dgm:pt modelId="{724D49C3-12F9-43FD-A6BC-161108F7EE72}" type="sibTrans" cxnId="{313825B0-5235-4D40-ABC1-F857EE7FCBB4}">
      <dgm:prSet/>
      <dgm:spPr/>
      <dgm:t>
        <a:bodyPr/>
        <a:lstStyle/>
        <a:p>
          <a:endParaRPr lang="zh-CN" altLang="en-US"/>
        </a:p>
      </dgm:t>
    </dgm:pt>
    <dgm:pt modelId="{C6CCA15E-D9B3-46B8-8F3F-BE0D1E5C3BD7}">
      <dgm:prSet/>
      <dgm:spPr/>
      <dgm:t>
        <a:bodyPr/>
        <a:lstStyle/>
        <a:p>
          <a:r>
            <a:rPr lang="zh-CN" dirty="0"/>
            <a:t>混合逻辑时钟</a:t>
          </a:r>
        </a:p>
      </dgm:t>
    </dgm:pt>
    <dgm:pt modelId="{6266E8AD-0CB2-4D28-96C5-8E1E88C74F03}" type="parTrans" cxnId="{7C322B06-2B74-4AB7-9B5F-572455718351}">
      <dgm:prSet/>
      <dgm:spPr/>
      <dgm:t>
        <a:bodyPr/>
        <a:lstStyle/>
        <a:p>
          <a:endParaRPr lang="zh-CN" altLang="en-US"/>
        </a:p>
      </dgm:t>
    </dgm:pt>
    <dgm:pt modelId="{BA658B98-BE1B-48AB-B276-E2908F450AD6}" type="sibTrans" cxnId="{7C322B06-2B74-4AB7-9B5F-572455718351}">
      <dgm:prSet/>
      <dgm:spPr/>
      <dgm:t>
        <a:bodyPr/>
        <a:lstStyle/>
        <a:p>
          <a:endParaRPr lang="zh-CN" altLang="en-US"/>
        </a:p>
      </dgm:t>
    </dgm:pt>
    <dgm:pt modelId="{C48AA071-E665-4F2D-A8C8-923536375B3D}">
      <dgm:prSet/>
      <dgm:spPr/>
      <dgm:t>
        <a:bodyPr/>
        <a:lstStyle/>
        <a:p>
          <a:pPr>
            <a:buFont typeface="Arial" panose="020B0604020202020204" pitchFamily="34" charset="0"/>
            <a:buChar char="•"/>
          </a:pPr>
          <a:r>
            <a:rPr lang="en-US" dirty="0"/>
            <a:t> </a:t>
          </a:r>
          <a:r>
            <a:rPr lang="en-US" dirty="0" err="1"/>
            <a:t>Lamport</a:t>
          </a:r>
          <a:r>
            <a:rPr lang="en-US" dirty="0"/>
            <a:t> Clock</a:t>
          </a:r>
          <a:endParaRPr lang="zh-CN" dirty="0"/>
        </a:p>
      </dgm:t>
    </dgm:pt>
    <dgm:pt modelId="{49552219-53F8-429E-A649-F97340557154}" type="parTrans" cxnId="{03CA16C0-6510-4372-88FC-466774B04494}">
      <dgm:prSet/>
      <dgm:spPr/>
      <dgm:t>
        <a:bodyPr/>
        <a:lstStyle/>
        <a:p>
          <a:endParaRPr lang="zh-CN" altLang="en-US"/>
        </a:p>
      </dgm:t>
    </dgm:pt>
    <dgm:pt modelId="{2397AB3B-49AC-422F-9B4B-9580F54A5C5C}" type="sibTrans" cxnId="{03CA16C0-6510-4372-88FC-466774B04494}">
      <dgm:prSet/>
      <dgm:spPr/>
      <dgm:t>
        <a:bodyPr/>
        <a:lstStyle/>
        <a:p>
          <a:endParaRPr lang="zh-CN" altLang="en-US"/>
        </a:p>
      </dgm:t>
    </dgm:pt>
    <dgm:pt modelId="{154FB347-794C-4CFB-98CA-8A0B7BC6EC44}">
      <dgm:prSet/>
      <dgm:spPr/>
      <dgm:t>
        <a:bodyPr/>
        <a:lstStyle/>
        <a:p>
          <a:r>
            <a:rPr lang="en-US" dirty="0"/>
            <a:t> </a:t>
          </a:r>
          <a:r>
            <a:rPr lang="en-US" dirty="0" err="1"/>
            <a:t>Lamport</a:t>
          </a:r>
          <a:r>
            <a:rPr lang="en-US" dirty="0"/>
            <a:t> Clock</a:t>
          </a:r>
          <a:r>
            <a:rPr lang="zh-CN" dirty="0"/>
            <a:t>基础上改进的一种逻辑时钟方法，它构不但记录本节点的</a:t>
          </a:r>
          <a:r>
            <a:rPr lang="en-US" dirty="0" err="1"/>
            <a:t>Lamport</a:t>
          </a:r>
          <a:r>
            <a:rPr lang="zh-CN" dirty="0"/>
            <a:t>时间戳，同时也记录了其他节点的</a:t>
          </a:r>
          <a:r>
            <a:rPr lang="en-US" dirty="0" err="1"/>
            <a:t>Lamport</a:t>
          </a:r>
          <a:r>
            <a:rPr lang="zh-CN" dirty="0"/>
            <a:t>时间戳。由 </a:t>
          </a:r>
          <a:r>
            <a:rPr lang="en-US" dirty="0"/>
            <a:t>N </a:t>
          </a:r>
          <a:r>
            <a:rPr lang="zh-CN" dirty="0"/>
            <a:t>个进程组成的系统的矢量时钟是一个由 </a:t>
          </a:r>
          <a:r>
            <a:rPr lang="en-US" dirty="0"/>
            <a:t>N </a:t>
          </a:r>
          <a:r>
            <a:rPr lang="zh-CN" dirty="0"/>
            <a:t>个逻辑时钟计数器组成的数组。矢量时钟需要 </a:t>
          </a:r>
          <a:r>
            <a:rPr lang="en-US" dirty="0"/>
            <a:t>O(N) </a:t>
          </a:r>
          <a:r>
            <a:rPr lang="zh-CN" dirty="0"/>
            <a:t>空间来处理每个消息</a:t>
          </a:r>
        </a:p>
      </dgm:t>
    </dgm:pt>
    <dgm:pt modelId="{EE01236A-864B-46B6-A3BA-39639CFCAA62}" type="parTrans" cxnId="{D524EB4B-90D0-4214-ABBA-8618837EECEE}">
      <dgm:prSet/>
      <dgm:spPr/>
      <dgm:t>
        <a:bodyPr/>
        <a:lstStyle/>
        <a:p>
          <a:endParaRPr lang="zh-CN" altLang="en-US"/>
        </a:p>
      </dgm:t>
    </dgm:pt>
    <dgm:pt modelId="{8B6A32B1-B4D3-435A-B9E1-6584A6BA81AA}" type="sibTrans" cxnId="{D524EB4B-90D0-4214-ABBA-8618837EECEE}">
      <dgm:prSet/>
      <dgm:spPr/>
      <dgm:t>
        <a:bodyPr/>
        <a:lstStyle/>
        <a:p>
          <a:endParaRPr lang="zh-CN" altLang="en-US"/>
        </a:p>
      </dgm:t>
    </dgm:pt>
    <dgm:pt modelId="{4EC9E2B7-B7F9-4C0F-815A-D091F273D6BB}">
      <dgm:prSet/>
      <dgm:spPr/>
      <dgm:t>
        <a:bodyPr/>
        <a:lstStyle/>
        <a:p>
          <a:r>
            <a:rPr lang="zh-CN"/>
            <a:t>使用</a:t>
          </a:r>
          <a:r>
            <a:rPr lang="zh-CN" dirty="0"/>
            <a:t>定制硬件在节点上实现同步。 </a:t>
          </a:r>
        </a:p>
      </dgm:t>
    </dgm:pt>
    <dgm:pt modelId="{1FC3C9D9-A3F3-47B2-A09C-F410BC580FFB}" type="parTrans" cxnId="{67DFB17A-EF59-430F-8B96-A319C2F27194}">
      <dgm:prSet/>
      <dgm:spPr/>
      <dgm:t>
        <a:bodyPr/>
        <a:lstStyle/>
        <a:p>
          <a:endParaRPr lang="zh-CN" altLang="en-US"/>
        </a:p>
      </dgm:t>
    </dgm:pt>
    <dgm:pt modelId="{F12D92DF-A7B6-4FC0-940B-A0702B5FEB82}" type="sibTrans" cxnId="{67DFB17A-EF59-430F-8B96-A319C2F27194}">
      <dgm:prSet/>
      <dgm:spPr/>
      <dgm:t>
        <a:bodyPr/>
        <a:lstStyle/>
        <a:p>
          <a:endParaRPr lang="zh-CN" altLang="en-US"/>
        </a:p>
      </dgm:t>
    </dgm:pt>
    <dgm:pt modelId="{AA472CEF-864C-435A-BE7D-606066908001}">
      <dgm:prSet/>
      <dgm:spPr/>
      <dgm:t>
        <a:bodyPr/>
        <a:lstStyle/>
        <a:p>
          <a:r>
            <a:rPr lang="en-US" altLang="zh-CN" b="0" i="0" dirty="0" err="1"/>
            <a:t>TrueTime</a:t>
          </a:r>
          <a:r>
            <a:rPr lang="en-US" altLang="zh-CN" b="0" i="0" dirty="0"/>
            <a:t> </a:t>
          </a:r>
          <a:r>
            <a:rPr lang="zh-CN" altLang="en-US" b="0" i="0" dirty="0"/>
            <a:t>需要硬件的支持，所以有一定的成本，而</a:t>
          </a:r>
          <a:r>
            <a:rPr lang="en-US" altLang="zh-CN" b="0" i="0" dirty="0"/>
            <a:t>HLC</a:t>
          </a:r>
          <a:r>
            <a:rPr lang="zh-CN" altLang="en-US" b="0" i="0" dirty="0"/>
            <a:t>无需硬件支持也能解决分布式下时间问题。</a:t>
          </a:r>
          <a:r>
            <a:rPr lang="en-US" altLang="zh-CN" b="0" i="0" dirty="0"/>
            <a:t>HLC</a:t>
          </a:r>
          <a:r>
            <a:rPr lang="zh-CN" altLang="en-US" b="0" i="0" dirty="0"/>
            <a:t>同时使用了物理时钟和逻辑时钟，能够保证单点的时间发生器是单调递增的，同时能够尽量控制不同节点之间的时钟偏差在规定的偏差范围内。判断两个事件的先后顺序：先判断物理时间，再判断逻辑时间。</a:t>
          </a:r>
          <a:endParaRPr lang="zh-CN" dirty="0"/>
        </a:p>
      </dgm:t>
    </dgm:pt>
    <dgm:pt modelId="{67A15F5C-3389-46E2-8A99-A3887FF65343}" type="parTrans" cxnId="{434010DC-A972-44F1-8D4D-043822557790}">
      <dgm:prSet/>
      <dgm:spPr/>
      <dgm:t>
        <a:bodyPr/>
        <a:lstStyle/>
        <a:p>
          <a:endParaRPr lang="zh-CN" altLang="en-US"/>
        </a:p>
      </dgm:t>
    </dgm:pt>
    <dgm:pt modelId="{A5C521A5-4BD1-4585-BF0D-363ECD79682C}" type="sibTrans" cxnId="{434010DC-A972-44F1-8D4D-043822557790}">
      <dgm:prSet/>
      <dgm:spPr/>
      <dgm:t>
        <a:bodyPr/>
        <a:lstStyle/>
        <a:p>
          <a:endParaRPr lang="zh-CN" altLang="en-US"/>
        </a:p>
      </dgm:t>
    </dgm:pt>
    <dgm:pt modelId="{D222DFB3-1ADC-4868-9334-84164F70E868}">
      <dgm:prSet/>
      <dgm:spPr/>
      <dgm:t>
        <a:bodyPr/>
        <a:lstStyle/>
        <a:p>
          <a:r>
            <a:rPr lang="zh-CN" altLang="en-US" dirty="0"/>
            <a:t>因果一致会话中每个数据节点的每条消息 </a:t>
          </a:r>
          <a:r>
            <a:rPr lang="en-US" altLang="zh-CN" dirty="0"/>
            <a:t>- </a:t>
          </a:r>
          <a:r>
            <a:rPr lang="zh-CN" altLang="en-US" dirty="0"/>
            <a:t>即执行线程 </a:t>
          </a:r>
          <a:r>
            <a:rPr lang="en-US" altLang="zh-CN" dirty="0"/>
            <a:t>- </a:t>
          </a:r>
          <a:r>
            <a:rPr lang="zh-CN" altLang="en-US" dirty="0"/>
            <a:t>接收 </a:t>
          </a:r>
          <a:r>
            <a:rPr lang="en-US" altLang="zh-CN" dirty="0" err="1"/>
            <a:t>operationTime</a:t>
          </a:r>
          <a:r>
            <a:rPr lang="en-US" altLang="zh-CN" dirty="0"/>
            <a:t> - </a:t>
          </a:r>
          <a:r>
            <a:rPr lang="zh-CN" altLang="en-US" dirty="0"/>
            <a:t>最后一个已知的逻辑时间保留在该节点上的 </a:t>
          </a:r>
          <a:r>
            <a:rPr lang="en-US" altLang="zh-CN" dirty="0" err="1"/>
            <a:t>oplog</a:t>
          </a:r>
          <a:r>
            <a:rPr lang="en-US" altLang="zh-CN" dirty="0"/>
            <a:t> </a:t>
          </a:r>
          <a:r>
            <a:rPr lang="zh-CN" altLang="en-US" dirty="0"/>
            <a:t>中。源自此会话的后续读取或写入操作将已知的最高操作时间附加到请求元数据。接收请求的数据节点等待其操作日志赶上请求的操作时间</a:t>
          </a:r>
          <a:endParaRPr lang="zh-CN" dirty="0"/>
        </a:p>
      </dgm:t>
    </dgm:pt>
    <dgm:pt modelId="{AD0D8D22-1C9D-445C-8010-163DE8FD4D65}" type="parTrans" cxnId="{E74EC01A-0392-425F-9737-53B374857740}">
      <dgm:prSet/>
      <dgm:spPr/>
      <dgm:t>
        <a:bodyPr/>
        <a:lstStyle/>
        <a:p>
          <a:endParaRPr lang="zh-CN" altLang="en-US"/>
        </a:p>
      </dgm:t>
    </dgm:pt>
    <dgm:pt modelId="{743DC856-E9B6-4FBA-9006-3A44FC20EF03}" type="sibTrans" cxnId="{E74EC01A-0392-425F-9737-53B374857740}">
      <dgm:prSet/>
      <dgm:spPr/>
      <dgm:t>
        <a:bodyPr/>
        <a:lstStyle/>
        <a:p>
          <a:endParaRPr lang="zh-CN" altLang="en-US"/>
        </a:p>
      </dgm:t>
    </dgm:pt>
    <dgm:pt modelId="{DBEA7D0C-E87F-48E8-9BCD-C5FA35A4C8E0}" type="pres">
      <dgm:prSet presAssocID="{2FFC0608-0E1F-4927-9D67-B5A7F36CE908}" presName="linear" presStyleCnt="0">
        <dgm:presLayoutVars>
          <dgm:dir/>
          <dgm:animLvl val="lvl"/>
          <dgm:resizeHandles val="exact"/>
        </dgm:presLayoutVars>
      </dgm:prSet>
      <dgm:spPr/>
    </dgm:pt>
    <dgm:pt modelId="{ABD39C1C-142B-45BF-A8C3-1F507E339549}" type="pres">
      <dgm:prSet presAssocID="{F79BC65A-7BD6-4B7C-B885-770B76BA1B69}" presName="parentLin" presStyleCnt="0"/>
      <dgm:spPr/>
    </dgm:pt>
    <dgm:pt modelId="{6A619312-4ABA-433A-BD5F-6FDEBEF496C7}" type="pres">
      <dgm:prSet presAssocID="{F79BC65A-7BD6-4B7C-B885-770B76BA1B69}" presName="parentLeftMargin" presStyleLbl="node1" presStyleIdx="0" presStyleCnt="4"/>
      <dgm:spPr/>
    </dgm:pt>
    <dgm:pt modelId="{AB4A8589-0047-4DB0-BA20-9E2956234D39}" type="pres">
      <dgm:prSet presAssocID="{F79BC65A-7BD6-4B7C-B885-770B76BA1B69}" presName="parentText" presStyleLbl="node1" presStyleIdx="0" presStyleCnt="4">
        <dgm:presLayoutVars>
          <dgm:chMax val="0"/>
          <dgm:bulletEnabled val="1"/>
        </dgm:presLayoutVars>
      </dgm:prSet>
      <dgm:spPr/>
    </dgm:pt>
    <dgm:pt modelId="{33D8ED04-1BF5-46CE-8F56-D86F6163D5C7}" type="pres">
      <dgm:prSet presAssocID="{F79BC65A-7BD6-4B7C-B885-770B76BA1B69}" presName="negativeSpace" presStyleCnt="0"/>
      <dgm:spPr/>
    </dgm:pt>
    <dgm:pt modelId="{EDEDDDCD-2358-45D3-893D-1F78F9FEC849}" type="pres">
      <dgm:prSet presAssocID="{F79BC65A-7BD6-4B7C-B885-770B76BA1B69}" presName="childText" presStyleLbl="conFgAcc1" presStyleIdx="0" presStyleCnt="4">
        <dgm:presLayoutVars>
          <dgm:bulletEnabled val="1"/>
        </dgm:presLayoutVars>
      </dgm:prSet>
      <dgm:spPr/>
    </dgm:pt>
    <dgm:pt modelId="{A01E60EF-4D5D-404B-9B54-A16438F7AA2A}" type="pres">
      <dgm:prSet presAssocID="{3A96D40D-F28F-4AE2-9C8B-CF32AD555067}" presName="spaceBetweenRectangles" presStyleCnt="0"/>
      <dgm:spPr/>
    </dgm:pt>
    <dgm:pt modelId="{D771794B-51E5-4171-87AC-E0B2F547D572}" type="pres">
      <dgm:prSet presAssocID="{1FE5C69F-A1EF-4F6E-9E74-656009606F52}" presName="parentLin" presStyleCnt="0"/>
      <dgm:spPr/>
    </dgm:pt>
    <dgm:pt modelId="{9E702C8D-48E9-41A6-A9EF-189C1FD1749E}" type="pres">
      <dgm:prSet presAssocID="{1FE5C69F-A1EF-4F6E-9E74-656009606F52}" presName="parentLeftMargin" presStyleLbl="node1" presStyleIdx="0" presStyleCnt="4"/>
      <dgm:spPr/>
    </dgm:pt>
    <dgm:pt modelId="{D120F4E2-B3B7-462A-B169-D96BDCC25658}" type="pres">
      <dgm:prSet presAssocID="{1FE5C69F-A1EF-4F6E-9E74-656009606F52}" presName="parentText" presStyleLbl="node1" presStyleIdx="1" presStyleCnt="4">
        <dgm:presLayoutVars>
          <dgm:chMax val="0"/>
          <dgm:bulletEnabled val="1"/>
        </dgm:presLayoutVars>
      </dgm:prSet>
      <dgm:spPr/>
    </dgm:pt>
    <dgm:pt modelId="{1E11D539-E73B-486E-99AF-FA0E0A78B557}" type="pres">
      <dgm:prSet presAssocID="{1FE5C69F-A1EF-4F6E-9E74-656009606F52}" presName="negativeSpace" presStyleCnt="0"/>
      <dgm:spPr/>
    </dgm:pt>
    <dgm:pt modelId="{D9197D01-4995-4DE0-A13D-6E5AC26268F8}" type="pres">
      <dgm:prSet presAssocID="{1FE5C69F-A1EF-4F6E-9E74-656009606F52}" presName="childText" presStyleLbl="conFgAcc1" presStyleIdx="1" presStyleCnt="4">
        <dgm:presLayoutVars>
          <dgm:bulletEnabled val="1"/>
        </dgm:presLayoutVars>
      </dgm:prSet>
      <dgm:spPr/>
    </dgm:pt>
    <dgm:pt modelId="{A28F72FB-DB58-4F1D-97A8-6C4D4D83A67E}" type="pres">
      <dgm:prSet presAssocID="{26D0710C-5AAB-43A3-B75F-E698F484F529}" presName="spaceBetweenRectangles" presStyleCnt="0"/>
      <dgm:spPr/>
    </dgm:pt>
    <dgm:pt modelId="{9E3F222B-AA52-401C-9234-2D41318F0EC6}" type="pres">
      <dgm:prSet presAssocID="{BB54ABD7-350E-4E5E-B946-42EA1802C421}" presName="parentLin" presStyleCnt="0"/>
      <dgm:spPr/>
    </dgm:pt>
    <dgm:pt modelId="{377F4491-E4BF-4CCD-88AE-28E6E7D447BF}" type="pres">
      <dgm:prSet presAssocID="{BB54ABD7-350E-4E5E-B946-42EA1802C421}" presName="parentLeftMargin" presStyleLbl="node1" presStyleIdx="1" presStyleCnt="4"/>
      <dgm:spPr/>
    </dgm:pt>
    <dgm:pt modelId="{E158F46F-7C6A-46F7-B89C-F7E1878CAF91}" type="pres">
      <dgm:prSet presAssocID="{BB54ABD7-350E-4E5E-B946-42EA1802C421}" presName="parentText" presStyleLbl="node1" presStyleIdx="2" presStyleCnt="4">
        <dgm:presLayoutVars>
          <dgm:chMax val="0"/>
          <dgm:bulletEnabled val="1"/>
        </dgm:presLayoutVars>
      </dgm:prSet>
      <dgm:spPr/>
    </dgm:pt>
    <dgm:pt modelId="{08C8E0A3-7E1D-4AEA-8454-B23D56C27D95}" type="pres">
      <dgm:prSet presAssocID="{BB54ABD7-350E-4E5E-B946-42EA1802C421}" presName="negativeSpace" presStyleCnt="0"/>
      <dgm:spPr/>
    </dgm:pt>
    <dgm:pt modelId="{673B213F-0525-466E-9232-A914A601A114}" type="pres">
      <dgm:prSet presAssocID="{BB54ABD7-350E-4E5E-B946-42EA1802C421}" presName="childText" presStyleLbl="conFgAcc1" presStyleIdx="2" presStyleCnt="4">
        <dgm:presLayoutVars>
          <dgm:bulletEnabled val="1"/>
        </dgm:presLayoutVars>
      </dgm:prSet>
      <dgm:spPr/>
    </dgm:pt>
    <dgm:pt modelId="{86A9E79A-B390-4B91-B342-F20F7534D30A}" type="pres">
      <dgm:prSet presAssocID="{724D49C3-12F9-43FD-A6BC-161108F7EE72}" presName="spaceBetweenRectangles" presStyleCnt="0"/>
      <dgm:spPr/>
    </dgm:pt>
    <dgm:pt modelId="{9EBD9DD9-4F01-4BB6-AC06-DC81A3C0F3D3}" type="pres">
      <dgm:prSet presAssocID="{C6CCA15E-D9B3-46B8-8F3F-BE0D1E5C3BD7}" presName="parentLin" presStyleCnt="0"/>
      <dgm:spPr/>
    </dgm:pt>
    <dgm:pt modelId="{A954B1DF-4D21-40DE-A307-86B2C7265DBD}" type="pres">
      <dgm:prSet presAssocID="{C6CCA15E-D9B3-46B8-8F3F-BE0D1E5C3BD7}" presName="parentLeftMargin" presStyleLbl="node1" presStyleIdx="2" presStyleCnt="4"/>
      <dgm:spPr/>
    </dgm:pt>
    <dgm:pt modelId="{EE82B424-6F89-48A9-956A-E97E8432BFD5}" type="pres">
      <dgm:prSet presAssocID="{C6CCA15E-D9B3-46B8-8F3F-BE0D1E5C3BD7}" presName="parentText" presStyleLbl="node1" presStyleIdx="3" presStyleCnt="4">
        <dgm:presLayoutVars>
          <dgm:chMax val="0"/>
          <dgm:bulletEnabled val="1"/>
        </dgm:presLayoutVars>
      </dgm:prSet>
      <dgm:spPr/>
    </dgm:pt>
    <dgm:pt modelId="{AD1938C4-ABB9-45F6-A236-21744EF4E85D}" type="pres">
      <dgm:prSet presAssocID="{C6CCA15E-D9B3-46B8-8F3F-BE0D1E5C3BD7}" presName="negativeSpace" presStyleCnt="0"/>
      <dgm:spPr/>
    </dgm:pt>
    <dgm:pt modelId="{CFF5E845-1253-4394-AAED-1F29B71B589E}" type="pres">
      <dgm:prSet presAssocID="{C6CCA15E-D9B3-46B8-8F3F-BE0D1E5C3BD7}" presName="childText" presStyleLbl="conFgAcc1" presStyleIdx="3" presStyleCnt="4">
        <dgm:presLayoutVars>
          <dgm:bulletEnabled val="1"/>
        </dgm:presLayoutVars>
      </dgm:prSet>
      <dgm:spPr/>
    </dgm:pt>
  </dgm:ptLst>
  <dgm:cxnLst>
    <dgm:cxn modelId="{7C322B06-2B74-4AB7-9B5F-572455718351}" srcId="{2FFC0608-0E1F-4927-9D67-B5A7F36CE908}" destId="{C6CCA15E-D9B3-46B8-8F3F-BE0D1E5C3BD7}" srcOrd="3" destOrd="0" parTransId="{6266E8AD-0CB2-4D28-96C5-8E1E88C74F03}" sibTransId="{BA658B98-BE1B-48AB-B276-E2908F450AD6}"/>
    <dgm:cxn modelId="{EE126A12-20A7-4F81-BDE3-AF5DC0878288}" type="presOf" srcId="{4EC9E2B7-B7F9-4C0F-815A-D091F273D6BB}" destId="{673B213F-0525-466E-9232-A914A601A114}" srcOrd="0" destOrd="0" presId="urn:microsoft.com/office/officeart/2005/8/layout/list1"/>
    <dgm:cxn modelId="{A2FC5417-D234-45E2-8A25-4A023F559CF1}" type="presOf" srcId="{1FE5C69F-A1EF-4F6E-9E74-656009606F52}" destId="{9E702C8D-48E9-41A6-A9EF-189C1FD1749E}" srcOrd="0" destOrd="0" presId="urn:microsoft.com/office/officeart/2005/8/layout/list1"/>
    <dgm:cxn modelId="{665E7817-D602-472F-95CA-7B7EB881CCE7}" type="presOf" srcId="{154FB347-794C-4CFB-98CA-8A0B7BC6EC44}" destId="{D9197D01-4995-4DE0-A13D-6E5AC26268F8}" srcOrd="0" destOrd="0" presId="urn:microsoft.com/office/officeart/2005/8/layout/list1"/>
    <dgm:cxn modelId="{E74EC01A-0392-425F-9737-53B374857740}" srcId="{C6CCA15E-D9B3-46B8-8F3F-BE0D1E5C3BD7}" destId="{D222DFB3-1ADC-4868-9334-84164F70E868}" srcOrd="1" destOrd="0" parTransId="{AD0D8D22-1C9D-445C-8010-163DE8FD4D65}" sibTransId="{743DC856-E9B6-4FBA-9006-3A44FC20EF03}"/>
    <dgm:cxn modelId="{A190002A-011F-4DDD-BF9D-FA2FECA6541D}" srcId="{2FFC0608-0E1F-4927-9D67-B5A7F36CE908}" destId="{F79BC65A-7BD6-4B7C-B885-770B76BA1B69}" srcOrd="0" destOrd="0" parTransId="{B856CBEF-727D-4672-8E26-4795482A47EE}" sibTransId="{3A96D40D-F28F-4AE2-9C8B-CF32AD555067}"/>
    <dgm:cxn modelId="{CC93952D-390F-45E6-85CD-87174D87556E}" type="presOf" srcId="{C6CCA15E-D9B3-46B8-8F3F-BE0D1E5C3BD7}" destId="{A954B1DF-4D21-40DE-A307-86B2C7265DBD}" srcOrd="0" destOrd="0" presId="urn:microsoft.com/office/officeart/2005/8/layout/list1"/>
    <dgm:cxn modelId="{C3F0D23E-858E-4B6A-9DE8-02908EF558ED}" type="presOf" srcId="{BB54ABD7-350E-4E5E-B946-42EA1802C421}" destId="{E158F46F-7C6A-46F7-B89C-F7E1878CAF91}" srcOrd="1" destOrd="0" presId="urn:microsoft.com/office/officeart/2005/8/layout/list1"/>
    <dgm:cxn modelId="{D524EB4B-90D0-4214-ABBA-8618837EECEE}" srcId="{1FE5C69F-A1EF-4F6E-9E74-656009606F52}" destId="{154FB347-794C-4CFB-98CA-8A0B7BC6EC44}" srcOrd="0" destOrd="0" parTransId="{EE01236A-864B-46B6-A3BA-39639CFCAA62}" sibTransId="{8B6A32B1-B4D3-435A-B9E1-6584A6BA81AA}"/>
    <dgm:cxn modelId="{A05F2371-0F19-420E-A917-8D5C8069F05F}" srcId="{2FFC0608-0E1F-4927-9D67-B5A7F36CE908}" destId="{1FE5C69F-A1EF-4F6E-9E74-656009606F52}" srcOrd="1" destOrd="0" parTransId="{D991BA90-66C1-4ED6-A908-37C26FF57BDF}" sibTransId="{26D0710C-5AAB-43A3-B75F-E698F484F529}"/>
    <dgm:cxn modelId="{515B1057-03CB-4E86-817C-4C38F0AB9BD0}" type="presOf" srcId="{C6CCA15E-D9B3-46B8-8F3F-BE0D1E5C3BD7}" destId="{EE82B424-6F89-48A9-956A-E97E8432BFD5}" srcOrd="1" destOrd="0" presId="urn:microsoft.com/office/officeart/2005/8/layout/list1"/>
    <dgm:cxn modelId="{67DFB17A-EF59-430F-8B96-A319C2F27194}" srcId="{BB54ABD7-350E-4E5E-B946-42EA1802C421}" destId="{4EC9E2B7-B7F9-4C0F-815A-D091F273D6BB}" srcOrd="0" destOrd="0" parTransId="{1FC3C9D9-A3F3-47B2-A09C-F410BC580FFB}" sibTransId="{F12D92DF-A7B6-4FC0-940B-A0702B5FEB82}"/>
    <dgm:cxn modelId="{4B772C83-F904-4364-A5AB-BB57712B1B13}" type="presOf" srcId="{C48AA071-E665-4F2D-A8C8-923536375B3D}" destId="{EDEDDDCD-2358-45D3-893D-1F78F9FEC849}" srcOrd="0" destOrd="0" presId="urn:microsoft.com/office/officeart/2005/8/layout/list1"/>
    <dgm:cxn modelId="{2ADD7B92-A3B0-4B2D-8505-CFF1EF48B0B8}" type="presOf" srcId="{BB54ABD7-350E-4E5E-B946-42EA1802C421}" destId="{377F4491-E4BF-4CCD-88AE-28E6E7D447BF}" srcOrd="0" destOrd="0" presId="urn:microsoft.com/office/officeart/2005/8/layout/list1"/>
    <dgm:cxn modelId="{A7FDD397-EBE3-49BE-BA3B-0301EFE59042}" type="presOf" srcId="{1FE5C69F-A1EF-4F6E-9E74-656009606F52}" destId="{D120F4E2-B3B7-462A-B169-D96BDCC25658}" srcOrd="1" destOrd="0" presId="urn:microsoft.com/office/officeart/2005/8/layout/list1"/>
    <dgm:cxn modelId="{8BD712A8-F5DA-4120-8C47-777F89889261}" type="presOf" srcId="{2FFC0608-0E1F-4927-9D67-B5A7F36CE908}" destId="{DBEA7D0C-E87F-48E8-9BCD-C5FA35A4C8E0}" srcOrd="0" destOrd="0" presId="urn:microsoft.com/office/officeart/2005/8/layout/list1"/>
    <dgm:cxn modelId="{313825B0-5235-4D40-ABC1-F857EE7FCBB4}" srcId="{2FFC0608-0E1F-4927-9D67-B5A7F36CE908}" destId="{BB54ABD7-350E-4E5E-B946-42EA1802C421}" srcOrd="2" destOrd="0" parTransId="{5AF664DE-F7F5-4F63-AF18-996C941472FF}" sibTransId="{724D49C3-12F9-43FD-A6BC-161108F7EE72}"/>
    <dgm:cxn modelId="{B4B006B2-CE62-43BD-8DBD-1A23D4574DE8}" type="presOf" srcId="{AA472CEF-864C-435A-BE7D-606066908001}" destId="{CFF5E845-1253-4394-AAED-1F29B71B589E}" srcOrd="0" destOrd="0" presId="urn:microsoft.com/office/officeart/2005/8/layout/list1"/>
    <dgm:cxn modelId="{7FFEFCB9-294B-4B15-9ADE-9F51DDD24247}" type="presOf" srcId="{D222DFB3-1ADC-4868-9334-84164F70E868}" destId="{CFF5E845-1253-4394-AAED-1F29B71B589E}" srcOrd="0" destOrd="1" presId="urn:microsoft.com/office/officeart/2005/8/layout/list1"/>
    <dgm:cxn modelId="{03CA16C0-6510-4372-88FC-466774B04494}" srcId="{F79BC65A-7BD6-4B7C-B885-770B76BA1B69}" destId="{C48AA071-E665-4F2D-A8C8-923536375B3D}" srcOrd="0" destOrd="0" parTransId="{49552219-53F8-429E-A649-F97340557154}" sibTransId="{2397AB3B-49AC-422F-9B4B-9580F54A5C5C}"/>
    <dgm:cxn modelId="{87E031C9-F332-489F-849D-8E47E72F502D}" type="presOf" srcId="{F79BC65A-7BD6-4B7C-B885-770B76BA1B69}" destId="{AB4A8589-0047-4DB0-BA20-9E2956234D39}" srcOrd="1" destOrd="0" presId="urn:microsoft.com/office/officeart/2005/8/layout/list1"/>
    <dgm:cxn modelId="{434010DC-A972-44F1-8D4D-043822557790}" srcId="{C6CCA15E-D9B3-46B8-8F3F-BE0D1E5C3BD7}" destId="{AA472CEF-864C-435A-BE7D-606066908001}" srcOrd="0" destOrd="0" parTransId="{67A15F5C-3389-46E2-8A99-A3887FF65343}" sibTransId="{A5C521A5-4BD1-4585-BF0D-363ECD79682C}"/>
    <dgm:cxn modelId="{7B154AF6-4794-4E3F-BC32-0D2352A958D5}" type="presOf" srcId="{F79BC65A-7BD6-4B7C-B885-770B76BA1B69}" destId="{6A619312-4ABA-433A-BD5F-6FDEBEF496C7}" srcOrd="0" destOrd="0" presId="urn:microsoft.com/office/officeart/2005/8/layout/list1"/>
    <dgm:cxn modelId="{32DC369B-4E6E-4418-94A8-F99AE5B22915}" type="presParOf" srcId="{DBEA7D0C-E87F-48E8-9BCD-C5FA35A4C8E0}" destId="{ABD39C1C-142B-45BF-A8C3-1F507E339549}" srcOrd="0" destOrd="0" presId="urn:microsoft.com/office/officeart/2005/8/layout/list1"/>
    <dgm:cxn modelId="{D44FC396-E2CC-44F5-8664-60592AAE720A}" type="presParOf" srcId="{ABD39C1C-142B-45BF-A8C3-1F507E339549}" destId="{6A619312-4ABA-433A-BD5F-6FDEBEF496C7}" srcOrd="0" destOrd="0" presId="urn:microsoft.com/office/officeart/2005/8/layout/list1"/>
    <dgm:cxn modelId="{61CEDE00-149F-41A5-8AD4-A7CBC63B7E93}" type="presParOf" srcId="{ABD39C1C-142B-45BF-A8C3-1F507E339549}" destId="{AB4A8589-0047-4DB0-BA20-9E2956234D39}" srcOrd="1" destOrd="0" presId="urn:microsoft.com/office/officeart/2005/8/layout/list1"/>
    <dgm:cxn modelId="{46137284-20BF-4624-AD95-AE1A3F90DAB9}" type="presParOf" srcId="{DBEA7D0C-E87F-48E8-9BCD-C5FA35A4C8E0}" destId="{33D8ED04-1BF5-46CE-8F56-D86F6163D5C7}" srcOrd="1" destOrd="0" presId="urn:microsoft.com/office/officeart/2005/8/layout/list1"/>
    <dgm:cxn modelId="{1429C97E-F117-4177-86A3-7E040EC49B0C}" type="presParOf" srcId="{DBEA7D0C-E87F-48E8-9BCD-C5FA35A4C8E0}" destId="{EDEDDDCD-2358-45D3-893D-1F78F9FEC849}" srcOrd="2" destOrd="0" presId="urn:microsoft.com/office/officeart/2005/8/layout/list1"/>
    <dgm:cxn modelId="{0480FDF1-018B-47BD-856E-A7C4643DF3A9}" type="presParOf" srcId="{DBEA7D0C-E87F-48E8-9BCD-C5FA35A4C8E0}" destId="{A01E60EF-4D5D-404B-9B54-A16438F7AA2A}" srcOrd="3" destOrd="0" presId="urn:microsoft.com/office/officeart/2005/8/layout/list1"/>
    <dgm:cxn modelId="{E88AE6EA-F767-49E5-A783-FF2898A1A97E}" type="presParOf" srcId="{DBEA7D0C-E87F-48E8-9BCD-C5FA35A4C8E0}" destId="{D771794B-51E5-4171-87AC-E0B2F547D572}" srcOrd="4" destOrd="0" presId="urn:microsoft.com/office/officeart/2005/8/layout/list1"/>
    <dgm:cxn modelId="{75FD70A8-EB12-4E4B-AD85-70CE01B1AF13}" type="presParOf" srcId="{D771794B-51E5-4171-87AC-E0B2F547D572}" destId="{9E702C8D-48E9-41A6-A9EF-189C1FD1749E}" srcOrd="0" destOrd="0" presId="urn:microsoft.com/office/officeart/2005/8/layout/list1"/>
    <dgm:cxn modelId="{391F57A6-943B-4B04-8EEE-FF6378186731}" type="presParOf" srcId="{D771794B-51E5-4171-87AC-E0B2F547D572}" destId="{D120F4E2-B3B7-462A-B169-D96BDCC25658}" srcOrd="1" destOrd="0" presId="urn:microsoft.com/office/officeart/2005/8/layout/list1"/>
    <dgm:cxn modelId="{AB4E77F9-983E-4CCB-99B9-218999E2A7DC}" type="presParOf" srcId="{DBEA7D0C-E87F-48E8-9BCD-C5FA35A4C8E0}" destId="{1E11D539-E73B-486E-99AF-FA0E0A78B557}" srcOrd="5" destOrd="0" presId="urn:microsoft.com/office/officeart/2005/8/layout/list1"/>
    <dgm:cxn modelId="{4E442056-00BA-41CB-BB3F-CB9015569E16}" type="presParOf" srcId="{DBEA7D0C-E87F-48E8-9BCD-C5FA35A4C8E0}" destId="{D9197D01-4995-4DE0-A13D-6E5AC26268F8}" srcOrd="6" destOrd="0" presId="urn:microsoft.com/office/officeart/2005/8/layout/list1"/>
    <dgm:cxn modelId="{87719732-7C52-418D-B7CE-B008064A43F9}" type="presParOf" srcId="{DBEA7D0C-E87F-48E8-9BCD-C5FA35A4C8E0}" destId="{A28F72FB-DB58-4F1D-97A8-6C4D4D83A67E}" srcOrd="7" destOrd="0" presId="urn:microsoft.com/office/officeart/2005/8/layout/list1"/>
    <dgm:cxn modelId="{A6D48943-03E8-4591-A67F-068E57541C9A}" type="presParOf" srcId="{DBEA7D0C-E87F-48E8-9BCD-C5FA35A4C8E0}" destId="{9E3F222B-AA52-401C-9234-2D41318F0EC6}" srcOrd="8" destOrd="0" presId="urn:microsoft.com/office/officeart/2005/8/layout/list1"/>
    <dgm:cxn modelId="{0D544EE1-C911-4613-8E1E-A459D51095F5}" type="presParOf" srcId="{9E3F222B-AA52-401C-9234-2D41318F0EC6}" destId="{377F4491-E4BF-4CCD-88AE-28E6E7D447BF}" srcOrd="0" destOrd="0" presId="urn:microsoft.com/office/officeart/2005/8/layout/list1"/>
    <dgm:cxn modelId="{CE708748-E53E-4C5F-9D81-7E89CE4DC02F}" type="presParOf" srcId="{9E3F222B-AA52-401C-9234-2D41318F0EC6}" destId="{E158F46F-7C6A-46F7-B89C-F7E1878CAF91}" srcOrd="1" destOrd="0" presId="urn:microsoft.com/office/officeart/2005/8/layout/list1"/>
    <dgm:cxn modelId="{7B99FBC7-A03F-495A-9464-ADC8F0DF0A44}" type="presParOf" srcId="{DBEA7D0C-E87F-48E8-9BCD-C5FA35A4C8E0}" destId="{08C8E0A3-7E1D-4AEA-8454-B23D56C27D95}" srcOrd="9" destOrd="0" presId="urn:microsoft.com/office/officeart/2005/8/layout/list1"/>
    <dgm:cxn modelId="{22C121D8-9EA8-48AF-B0B6-D6DF35329F60}" type="presParOf" srcId="{DBEA7D0C-E87F-48E8-9BCD-C5FA35A4C8E0}" destId="{673B213F-0525-466E-9232-A914A601A114}" srcOrd="10" destOrd="0" presId="urn:microsoft.com/office/officeart/2005/8/layout/list1"/>
    <dgm:cxn modelId="{741CF066-A24E-47AB-84ED-69BE65E768C5}" type="presParOf" srcId="{DBEA7D0C-E87F-48E8-9BCD-C5FA35A4C8E0}" destId="{86A9E79A-B390-4B91-B342-F20F7534D30A}" srcOrd="11" destOrd="0" presId="urn:microsoft.com/office/officeart/2005/8/layout/list1"/>
    <dgm:cxn modelId="{8458BE8A-5D9B-4AA4-B7CA-4D61C9A726E3}" type="presParOf" srcId="{DBEA7D0C-E87F-48E8-9BCD-C5FA35A4C8E0}" destId="{9EBD9DD9-4F01-4BB6-AC06-DC81A3C0F3D3}" srcOrd="12" destOrd="0" presId="urn:microsoft.com/office/officeart/2005/8/layout/list1"/>
    <dgm:cxn modelId="{5280E0D9-7EEE-47FF-A1E7-7D503A845594}" type="presParOf" srcId="{9EBD9DD9-4F01-4BB6-AC06-DC81A3C0F3D3}" destId="{A954B1DF-4D21-40DE-A307-86B2C7265DBD}" srcOrd="0" destOrd="0" presId="urn:microsoft.com/office/officeart/2005/8/layout/list1"/>
    <dgm:cxn modelId="{E77EED6B-D44F-404B-8EC0-FA0EA1D4BE4B}" type="presParOf" srcId="{9EBD9DD9-4F01-4BB6-AC06-DC81A3C0F3D3}" destId="{EE82B424-6F89-48A9-956A-E97E8432BFD5}" srcOrd="1" destOrd="0" presId="urn:microsoft.com/office/officeart/2005/8/layout/list1"/>
    <dgm:cxn modelId="{FB77EAB0-B71F-4EA2-B49F-AF74CC7F5645}" type="presParOf" srcId="{DBEA7D0C-E87F-48E8-9BCD-C5FA35A4C8E0}" destId="{AD1938C4-ABB9-45F6-A236-21744EF4E85D}" srcOrd="13" destOrd="0" presId="urn:microsoft.com/office/officeart/2005/8/layout/list1"/>
    <dgm:cxn modelId="{189C5785-BF6D-4C65-AC20-2B0E128D39BC}" type="presParOf" srcId="{DBEA7D0C-E87F-48E8-9BCD-C5FA35A4C8E0}" destId="{CFF5E845-1253-4394-AAED-1F29B71B589E}"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EDDDCD-2358-45D3-893D-1F78F9FEC849}">
      <dsp:nvSpPr>
        <dsp:cNvPr id="0" name=""/>
        <dsp:cNvSpPr/>
      </dsp:nvSpPr>
      <dsp:spPr>
        <a:xfrm>
          <a:off x="0" y="382281"/>
          <a:ext cx="9597242" cy="6174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44853" tIns="291592" rIns="744853" bIns="99568" numCol="1" spcCol="1270" anchor="t" anchorCtr="0">
          <a:noAutofit/>
        </a:bodyPr>
        <a:lstStyle/>
        <a:p>
          <a:pPr marL="114300" lvl="1" indent="-114300" algn="l" defTabSz="622300">
            <a:lnSpc>
              <a:spcPct val="90000"/>
            </a:lnSpc>
            <a:spcBef>
              <a:spcPct val="0"/>
            </a:spcBef>
            <a:spcAft>
              <a:spcPct val="15000"/>
            </a:spcAft>
            <a:buFont typeface="Arial" panose="020B0604020202020204" pitchFamily="34" charset="0"/>
            <a:buChar char="•"/>
          </a:pPr>
          <a:r>
            <a:rPr lang="en-US" sz="1400" kern="1200" dirty="0"/>
            <a:t> </a:t>
          </a:r>
          <a:r>
            <a:rPr lang="en-US" sz="1400" kern="1200" dirty="0" err="1"/>
            <a:t>Lamport</a:t>
          </a:r>
          <a:r>
            <a:rPr lang="en-US" sz="1400" kern="1200" dirty="0"/>
            <a:t> Clock</a:t>
          </a:r>
          <a:endParaRPr lang="zh-CN" sz="1400" kern="1200" dirty="0"/>
        </a:p>
      </dsp:txBody>
      <dsp:txXfrm>
        <a:off x="0" y="382281"/>
        <a:ext cx="9597242" cy="617400"/>
      </dsp:txXfrm>
    </dsp:sp>
    <dsp:sp modelId="{AB4A8589-0047-4DB0-BA20-9E2956234D39}">
      <dsp:nvSpPr>
        <dsp:cNvPr id="0" name=""/>
        <dsp:cNvSpPr/>
      </dsp:nvSpPr>
      <dsp:spPr>
        <a:xfrm>
          <a:off x="479862" y="175641"/>
          <a:ext cx="6718069" cy="4132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3927" tIns="0" rIns="253927" bIns="0" numCol="1" spcCol="1270" anchor="ctr" anchorCtr="0">
          <a:noAutofit/>
        </a:bodyPr>
        <a:lstStyle/>
        <a:p>
          <a:pPr marL="0" lvl="0" indent="0" algn="l" defTabSz="622300">
            <a:lnSpc>
              <a:spcPct val="90000"/>
            </a:lnSpc>
            <a:spcBef>
              <a:spcPct val="0"/>
            </a:spcBef>
            <a:spcAft>
              <a:spcPct val="35000"/>
            </a:spcAft>
            <a:buNone/>
          </a:pPr>
          <a:r>
            <a:rPr lang="zh-CN" sz="1400" kern="1200" dirty="0"/>
            <a:t>标量逻辑时钟</a:t>
          </a:r>
        </a:p>
      </dsp:txBody>
      <dsp:txXfrm>
        <a:off x="500037" y="195816"/>
        <a:ext cx="6677719" cy="372930"/>
      </dsp:txXfrm>
    </dsp:sp>
    <dsp:sp modelId="{D9197D01-4995-4DE0-A13D-6E5AC26268F8}">
      <dsp:nvSpPr>
        <dsp:cNvPr id="0" name=""/>
        <dsp:cNvSpPr/>
      </dsp:nvSpPr>
      <dsp:spPr>
        <a:xfrm>
          <a:off x="0" y="1281921"/>
          <a:ext cx="9597242" cy="10584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44853" tIns="291592" rIns="744853" bIns="99568" numCol="1" spcCol="1270" anchor="t" anchorCtr="0">
          <a:noAutofit/>
        </a:bodyPr>
        <a:lstStyle/>
        <a:p>
          <a:pPr marL="114300" lvl="1" indent="-114300" algn="l" defTabSz="622300">
            <a:lnSpc>
              <a:spcPct val="90000"/>
            </a:lnSpc>
            <a:spcBef>
              <a:spcPct val="0"/>
            </a:spcBef>
            <a:spcAft>
              <a:spcPct val="15000"/>
            </a:spcAft>
            <a:buChar char="•"/>
          </a:pPr>
          <a:r>
            <a:rPr lang="en-US" sz="1400" kern="1200" dirty="0"/>
            <a:t> </a:t>
          </a:r>
          <a:r>
            <a:rPr lang="en-US" sz="1400" kern="1200" dirty="0" err="1"/>
            <a:t>Lamport</a:t>
          </a:r>
          <a:r>
            <a:rPr lang="en-US" sz="1400" kern="1200" dirty="0"/>
            <a:t> Clock</a:t>
          </a:r>
          <a:r>
            <a:rPr lang="zh-CN" sz="1400" kern="1200" dirty="0"/>
            <a:t>基础上改进的一种逻辑时钟方法，它构不但记录本节点的</a:t>
          </a:r>
          <a:r>
            <a:rPr lang="en-US" sz="1400" kern="1200" dirty="0" err="1"/>
            <a:t>Lamport</a:t>
          </a:r>
          <a:r>
            <a:rPr lang="zh-CN" sz="1400" kern="1200" dirty="0"/>
            <a:t>时间戳，同时也记录了其他节点的</a:t>
          </a:r>
          <a:r>
            <a:rPr lang="en-US" sz="1400" kern="1200" dirty="0" err="1"/>
            <a:t>Lamport</a:t>
          </a:r>
          <a:r>
            <a:rPr lang="zh-CN" sz="1400" kern="1200" dirty="0"/>
            <a:t>时间戳。由 </a:t>
          </a:r>
          <a:r>
            <a:rPr lang="en-US" sz="1400" kern="1200" dirty="0"/>
            <a:t>N </a:t>
          </a:r>
          <a:r>
            <a:rPr lang="zh-CN" sz="1400" kern="1200" dirty="0"/>
            <a:t>个进程组成的系统的矢量时钟是一个由 </a:t>
          </a:r>
          <a:r>
            <a:rPr lang="en-US" sz="1400" kern="1200" dirty="0"/>
            <a:t>N </a:t>
          </a:r>
          <a:r>
            <a:rPr lang="zh-CN" sz="1400" kern="1200" dirty="0"/>
            <a:t>个逻辑时钟计数器组成的数组。矢量时钟需要 </a:t>
          </a:r>
          <a:r>
            <a:rPr lang="en-US" sz="1400" kern="1200" dirty="0"/>
            <a:t>O(N) </a:t>
          </a:r>
          <a:r>
            <a:rPr lang="zh-CN" sz="1400" kern="1200" dirty="0"/>
            <a:t>空间来处理每个消息</a:t>
          </a:r>
        </a:p>
      </dsp:txBody>
      <dsp:txXfrm>
        <a:off x="0" y="1281921"/>
        <a:ext cx="9597242" cy="1058400"/>
      </dsp:txXfrm>
    </dsp:sp>
    <dsp:sp modelId="{D120F4E2-B3B7-462A-B169-D96BDCC25658}">
      <dsp:nvSpPr>
        <dsp:cNvPr id="0" name=""/>
        <dsp:cNvSpPr/>
      </dsp:nvSpPr>
      <dsp:spPr>
        <a:xfrm>
          <a:off x="479862" y="1075281"/>
          <a:ext cx="6718069" cy="4132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3927" tIns="0" rIns="253927" bIns="0" numCol="1" spcCol="1270" anchor="ctr" anchorCtr="0">
          <a:noAutofit/>
        </a:bodyPr>
        <a:lstStyle/>
        <a:p>
          <a:pPr marL="0" lvl="0" indent="0" algn="l" defTabSz="622300">
            <a:lnSpc>
              <a:spcPct val="90000"/>
            </a:lnSpc>
            <a:spcBef>
              <a:spcPct val="0"/>
            </a:spcBef>
            <a:spcAft>
              <a:spcPct val="35000"/>
            </a:spcAft>
            <a:buNone/>
          </a:pPr>
          <a:r>
            <a:rPr lang="zh-CN" sz="1400" kern="1200" dirty="0"/>
            <a:t>矢量逻辑时钟</a:t>
          </a:r>
        </a:p>
      </dsp:txBody>
      <dsp:txXfrm>
        <a:off x="500037" y="1095456"/>
        <a:ext cx="6677719" cy="372930"/>
      </dsp:txXfrm>
    </dsp:sp>
    <dsp:sp modelId="{673B213F-0525-466E-9232-A914A601A114}">
      <dsp:nvSpPr>
        <dsp:cNvPr id="0" name=""/>
        <dsp:cNvSpPr/>
      </dsp:nvSpPr>
      <dsp:spPr>
        <a:xfrm>
          <a:off x="0" y="2622561"/>
          <a:ext cx="9597242" cy="6174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44853" tIns="291592" rIns="744853" bIns="99568" numCol="1" spcCol="1270" anchor="t" anchorCtr="0">
          <a:noAutofit/>
        </a:bodyPr>
        <a:lstStyle/>
        <a:p>
          <a:pPr marL="114300" lvl="1" indent="-114300" algn="l" defTabSz="622300">
            <a:lnSpc>
              <a:spcPct val="90000"/>
            </a:lnSpc>
            <a:spcBef>
              <a:spcPct val="0"/>
            </a:spcBef>
            <a:spcAft>
              <a:spcPct val="15000"/>
            </a:spcAft>
            <a:buChar char="•"/>
          </a:pPr>
          <a:r>
            <a:rPr lang="zh-CN" sz="1400" kern="1200"/>
            <a:t>使用</a:t>
          </a:r>
          <a:r>
            <a:rPr lang="zh-CN" sz="1400" kern="1200" dirty="0"/>
            <a:t>定制硬件在节点上实现同步。 </a:t>
          </a:r>
        </a:p>
      </dsp:txBody>
      <dsp:txXfrm>
        <a:off x="0" y="2622561"/>
        <a:ext cx="9597242" cy="617400"/>
      </dsp:txXfrm>
    </dsp:sp>
    <dsp:sp modelId="{E158F46F-7C6A-46F7-B89C-F7E1878CAF91}">
      <dsp:nvSpPr>
        <dsp:cNvPr id="0" name=""/>
        <dsp:cNvSpPr/>
      </dsp:nvSpPr>
      <dsp:spPr>
        <a:xfrm>
          <a:off x="479862" y="2415921"/>
          <a:ext cx="6718069" cy="4132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3927" tIns="0" rIns="253927" bIns="0" numCol="1" spcCol="1270" anchor="ctr" anchorCtr="0">
          <a:noAutofit/>
        </a:bodyPr>
        <a:lstStyle/>
        <a:p>
          <a:pPr marL="0" lvl="0" indent="0" algn="l" defTabSz="622300">
            <a:lnSpc>
              <a:spcPct val="90000"/>
            </a:lnSpc>
            <a:spcBef>
              <a:spcPct val="0"/>
            </a:spcBef>
            <a:spcAft>
              <a:spcPct val="35000"/>
            </a:spcAft>
            <a:buNone/>
          </a:pPr>
          <a:r>
            <a:rPr lang="zh-CN" sz="1400" kern="1200" dirty="0"/>
            <a:t>同步时钟</a:t>
          </a:r>
        </a:p>
      </dsp:txBody>
      <dsp:txXfrm>
        <a:off x="500037" y="2436096"/>
        <a:ext cx="6677719" cy="372930"/>
      </dsp:txXfrm>
    </dsp:sp>
    <dsp:sp modelId="{CFF5E845-1253-4394-AAED-1F29B71B589E}">
      <dsp:nvSpPr>
        <dsp:cNvPr id="0" name=""/>
        <dsp:cNvSpPr/>
      </dsp:nvSpPr>
      <dsp:spPr>
        <a:xfrm>
          <a:off x="0" y="3522201"/>
          <a:ext cx="9597242" cy="19845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44853" tIns="291592" rIns="744853" bIns="99568" numCol="1" spcCol="1270" anchor="t" anchorCtr="0">
          <a:noAutofit/>
        </a:bodyPr>
        <a:lstStyle/>
        <a:p>
          <a:pPr marL="114300" lvl="1" indent="-114300" algn="l" defTabSz="622300">
            <a:lnSpc>
              <a:spcPct val="90000"/>
            </a:lnSpc>
            <a:spcBef>
              <a:spcPct val="0"/>
            </a:spcBef>
            <a:spcAft>
              <a:spcPct val="15000"/>
            </a:spcAft>
            <a:buChar char="•"/>
          </a:pPr>
          <a:r>
            <a:rPr lang="en-US" altLang="zh-CN" sz="1400" b="0" i="0" kern="1200" dirty="0" err="1"/>
            <a:t>TrueTime</a:t>
          </a:r>
          <a:r>
            <a:rPr lang="en-US" altLang="zh-CN" sz="1400" b="0" i="0" kern="1200" dirty="0"/>
            <a:t> </a:t>
          </a:r>
          <a:r>
            <a:rPr lang="zh-CN" altLang="en-US" sz="1400" b="0" i="0" kern="1200" dirty="0"/>
            <a:t>需要硬件的支持，所以有一定的成本，而</a:t>
          </a:r>
          <a:r>
            <a:rPr lang="en-US" altLang="zh-CN" sz="1400" b="0" i="0" kern="1200" dirty="0"/>
            <a:t>HLC</a:t>
          </a:r>
          <a:r>
            <a:rPr lang="zh-CN" altLang="en-US" sz="1400" b="0" i="0" kern="1200" dirty="0"/>
            <a:t>无需硬件支持也能解决分布式下时间问题。</a:t>
          </a:r>
          <a:r>
            <a:rPr lang="en-US" altLang="zh-CN" sz="1400" b="0" i="0" kern="1200" dirty="0"/>
            <a:t>HLC</a:t>
          </a:r>
          <a:r>
            <a:rPr lang="zh-CN" altLang="en-US" sz="1400" b="0" i="0" kern="1200" dirty="0"/>
            <a:t>同时使用了物理时钟和逻辑时钟，能够保证单点的时间发生器是单调递增的，同时能够尽量控制不同节点之间的时钟偏差在规定的偏差范围内。判断两个事件的先后顺序：先判断物理时间，再判断逻辑时间。</a:t>
          </a:r>
          <a:endParaRPr lang="zh-CN" sz="1400" kern="1200" dirty="0"/>
        </a:p>
        <a:p>
          <a:pPr marL="114300" lvl="1" indent="-114300" algn="l" defTabSz="622300">
            <a:lnSpc>
              <a:spcPct val="90000"/>
            </a:lnSpc>
            <a:spcBef>
              <a:spcPct val="0"/>
            </a:spcBef>
            <a:spcAft>
              <a:spcPct val="15000"/>
            </a:spcAft>
            <a:buChar char="•"/>
          </a:pPr>
          <a:r>
            <a:rPr lang="zh-CN" altLang="en-US" sz="1400" kern="1200" dirty="0"/>
            <a:t>因果一致会话中每个数据节点的每条消息 </a:t>
          </a:r>
          <a:r>
            <a:rPr lang="en-US" altLang="zh-CN" sz="1400" kern="1200" dirty="0"/>
            <a:t>- </a:t>
          </a:r>
          <a:r>
            <a:rPr lang="zh-CN" altLang="en-US" sz="1400" kern="1200" dirty="0"/>
            <a:t>即执行线程 </a:t>
          </a:r>
          <a:r>
            <a:rPr lang="en-US" altLang="zh-CN" sz="1400" kern="1200" dirty="0"/>
            <a:t>- </a:t>
          </a:r>
          <a:r>
            <a:rPr lang="zh-CN" altLang="en-US" sz="1400" kern="1200" dirty="0"/>
            <a:t>接收 </a:t>
          </a:r>
          <a:r>
            <a:rPr lang="en-US" altLang="zh-CN" sz="1400" kern="1200" dirty="0" err="1"/>
            <a:t>operationTime</a:t>
          </a:r>
          <a:r>
            <a:rPr lang="en-US" altLang="zh-CN" sz="1400" kern="1200" dirty="0"/>
            <a:t> - </a:t>
          </a:r>
          <a:r>
            <a:rPr lang="zh-CN" altLang="en-US" sz="1400" kern="1200" dirty="0"/>
            <a:t>最后一个已知的逻辑时间保留在该节点上的 </a:t>
          </a:r>
          <a:r>
            <a:rPr lang="en-US" altLang="zh-CN" sz="1400" kern="1200" dirty="0" err="1"/>
            <a:t>oplog</a:t>
          </a:r>
          <a:r>
            <a:rPr lang="en-US" altLang="zh-CN" sz="1400" kern="1200" dirty="0"/>
            <a:t> </a:t>
          </a:r>
          <a:r>
            <a:rPr lang="zh-CN" altLang="en-US" sz="1400" kern="1200" dirty="0"/>
            <a:t>中。源自此会话的后续读取或写入操作将已知的最高操作时间附加到请求元数据。接收请求的数据节点等待其操作日志赶上请求的操作时间</a:t>
          </a:r>
          <a:endParaRPr lang="zh-CN" sz="1400" kern="1200" dirty="0"/>
        </a:p>
      </dsp:txBody>
      <dsp:txXfrm>
        <a:off x="0" y="3522201"/>
        <a:ext cx="9597242" cy="1984500"/>
      </dsp:txXfrm>
    </dsp:sp>
    <dsp:sp modelId="{EE82B424-6F89-48A9-956A-E97E8432BFD5}">
      <dsp:nvSpPr>
        <dsp:cNvPr id="0" name=""/>
        <dsp:cNvSpPr/>
      </dsp:nvSpPr>
      <dsp:spPr>
        <a:xfrm>
          <a:off x="479862" y="3315561"/>
          <a:ext cx="6718069" cy="4132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3927" tIns="0" rIns="253927" bIns="0" numCol="1" spcCol="1270" anchor="ctr" anchorCtr="0">
          <a:noAutofit/>
        </a:bodyPr>
        <a:lstStyle/>
        <a:p>
          <a:pPr marL="0" lvl="0" indent="0" algn="l" defTabSz="622300">
            <a:lnSpc>
              <a:spcPct val="90000"/>
            </a:lnSpc>
            <a:spcBef>
              <a:spcPct val="0"/>
            </a:spcBef>
            <a:spcAft>
              <a:spcPct val="35000"/>
            </a:spcAft>
            <a:buNone/>
          </a:pPr>
          <a:r>
            <a:rPr lang="zh-CN" sz="1400" kern="1200" dirty="0"/>
            <a:t>混合逻辑时钟</a:t>
          </a:r>
        </a:p>
      </dsp:txBody>
      <dsp:txXfrm>
        <a:off x="500037" y="3335736"/>
        <a:ext cx="6677719" cy="37293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eg>
</file>

<file path=ppt/media/image14.jpe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5D9B122-3FAD-4C67-8A20-401F2557057E}"/>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789257DB-86DD-4CF2-A5CD-4AF394A4B0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230E81C9-6521-48B9-9734-9A98A4C5958B}"/>
              </a:ext>
            </a:extLst>
          </p:cNvPr>
          <p:cNvSpPr>
            <a:spLocks noGrp="1"/>
          </p:cNvSpPr>
          <p:nvPr>
            <p:ph type="dt" sz="half" idx="10"/>
          </p:nvPr>
        </p:nvSpPr>
        <p:spPr/>
        <p:txBody>
          <a:bodyPr/>
          <a:lstStyle/>
          <a:p>
            <a:fld id="{F72BB0DB-EB11-47A2-AAD0-5C55D54D6124}" type="datetimeFigureOut">
              <a:rPr lang="zh-CN" altLang="en-US" smtClean="0"/>
              <a:t>2022/4/14</a:t>
            </a:fld>
            <a:endParaRPr lang="zh-CN" altLang="en-US"/>
          </a:p>
        </p:txBody>
      </p:sp>
      <p:sp>
        <p:nvSpPr>
          <p:cNvPr id="5" name="页脚占位符 4">
            <a:extLst>
              <a:ext uri="{FF2B5EF4-FFF2-40B4-BE49-F238E27FC236}">
                <a16:creationId xmlns:a16="http://schemas.microsoft.com/office/drawing/2014/main" id="{79BEE921-60A0-44E5-9856-A9F7D0B5D55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5C20268-57AA-487F-A351-8CE17153961A}"/>
              </a:ext>
            </a:extLst>
          </p:cNvPr>
          <p:cNvSpPr>
            <a:spLocks noGrp="1"/>
          </p:cNvSpPr>
          <p:nvPr>
            <p:ph type="sldNum" sz="quarter" idx="12"/>
          </p:nvPr>
        </p:nvSpPr>
        <p:spPr/>
        <p:txBody>
          <a:bodyPr/>
          <a:lstStyle/>
          <a:p>
            <a:fld id="{FC504470-64C8-4ACE-9A84-DDFB60A994DB}" type="slidenum">
              <a:rPr lang="zh-CN" altLang="en-US" smtClean="0"/>
              <a:t>‹#›</a:t>
            </a:fld>
            <a:endParaRPr lang="zh-CN" altLang="en-US"/>
          </a:p>
        </p:txBody>
      </p:sp>
    </p:spTree>
    <p:extLst>
      <p:ext uri="{BB962C8B-B14F-4D97-AF65-F5344CB8AC3E}">
        <p14:creationId xmlns:p14="http://schemas.microsoft.com/office/powerpoint/2010/main" val="28122463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7E81A3E-E4E8-4ED8-867A-47C0879E602D}"/>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AAA4880C-4EB3-4CF2-9AAA-2DDC358002C3}"/>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246E472-4E48-4774-A099-34A2B10EC64F}"/>
              </a:ext>
            </a:extLst>
          </p:cNvPr>
          <p:cNvSpPr>
            <a:spLocks noGrp="1"/>
          </p:cNvSpPr>
          <p:nvPr>
            <p:ph type="dt" sz="half" idx="10"/>
          </p:nvPr>
        </p:nvSpPr>
        <p:spPr/>
        <p:txBody>
          <a:bodyPr/>
          <a:lstStyle/>
          <a:p>
            <a:fld id="{F72BB0DB-EB11-47A2-AAD0-5C55D54D6124}" type="datetimeFigureOut">
              <a:rPr lang="zh-CN" altLang="en-US" smtClean="0"/>
              <a:t>2022/4/14</a:t>
            </a:fld>
            <a:endParaRPr lang="zh-CN" altLang="en-US"/>
          </a:p>
        </p:txBody>
      </p:sp>
      <p:sp>
        <p:nvSpPr>
          <p:cNvPr id="5" name="页脚占位符 4">
            <a:extLst>
              <a:ext uri="{FF2B5EF4-FFF2-40B4-BE49-F238E27FC236}">
                <a16:creationId xmlns:a16="http://schemas.microsoft.com/office/drawing/2014/main" id="{FEA56868-F4E9-4826-9CD4-3040A9C1C13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EA16BF3-4C90-43C0-8AF2-AA54625EA1E3}"/>
              </a:ext>
            </a:extLst>
          </p:cNvPr>
          <p:cNvSpPr>
            <a:spLocks noGrp="1"/>
          </p:cNvSpPr>
          <p:nvPr>
            <p:ph type="sldNum" sz="quarter" idx="12"/>
          </p:nvPr>
        </p:nvSpPr>
        <p:spPr/>
        <p:txBody>
          <a:bodyPr/>
          <a:lstStyle/>
          <a:p>
            <a:fld id="{FC504470-64C8-4ACE-9A84-DDFB60A994DB}" type="slidenum">
              <a:rPr lang="zh-CN" altLang="en-US" smtClean="0"/>
              <a:t>‹#›</a:t>
            </a:fld>
            <a:endParaRPr lang="zh-CN" altLang="en-US"/>
          </a:p>
        </p:txBody>
      </p:sp>
    </p:spTree>
    <p:extLst>
      <p:ext uri="{BB962C8B-B14F-4D97-AF65-F5344CB8AC3E}">
        <p14:creationId xmlns:p14="http://schemas.microsoft.com/office/powerpoint/2010/main" val="30055213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0F51762C-84BE-4C64-AC44-6050FC1B1C17}"/>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1CF0221C-A640-4600-9C7F-357E7C1999B9}"/>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34806AA-BBF4-40F4-B709-00F309593751}"/>
              </a:ext>
            </a:extLst>
          </p:cNvPr>
          <p:cNvSpPr>
            <a:spLocks noGrp="1"/>
          </p:cNvSpPr>
          <p:nvPr>
            <p:ph type="dt" sz="half" idx="10"/>
          </p:nvPr>
        </p:nvSpPr>
        <p:spPr/>
        <p:txBody>
          <a:bodyPr/>
          <a:lstStyle/>
          <a:p>
            <a:fld id="{F72BB0DB-EB11-47A2-AAD0-5C55D54D6124}" type="datetimeFigureOut">
              <a:rPr lang="zh-CN" altLang="en-US" smtClean="0"/>
              <a:t>2022/4/14</a:t>
            </a:fld>
            <a:endParaRPr lang="zh-CN" altLang="en-US"/>
          </a:p>
        </p:txBody>
      </p:sp>
      <p:sp>
        <p:nvSpPr>
          <p:cNvPr id="5" name="页脚占位符 4">
            <a:extLst>
              <a:ext uri="{FF2B5EF4-FFF2-40B4-BE49-F238E27FC236}">
                <a16:creationId xmlns:a16="http://schemas.microsoft.com/office/drawing/2014/main" id="{AEF31EC8-10DD-47EF-AE1A-F82C0D1546A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C85F4EE-C7FC-43CF-8E44-A1F3C3631528}"/>
              </a:ext>
            </a:extLst>
          </p:cNvPr>
          <p:cNvSpPr>
            <a:spLocks noGrp="1"/>
          </p:cNvSpPr>
          <p:nvPr>
            <p:ph type="sldNum" sz="quarter" idx="12"/>
          </p:nvPr>
        </p:nvSpPr>
        <p:spPr/>
        <p:txBody>
          <a:bodyPr/>
          <a:lstStyle/>
          <a:p>
            <a:fld id="{FC504470-64C8-4ACE-9A84-DDFB60A994DB}" type="slidenum">
              <a:rPr lang="zh-CN" altLang="en-US" smtClean="0"/>
              <a:t>‹#›</a:t>
            </a:fld>
            <a:endParaRPr lang="zh-CN" altLang="en-US"/>
          </a:p>
        </p:txBody>
      </p:sp>
    </p:spTree>
    <p:extLst>
      <p:ext uri="{BB962C8B-B14F-4D97-AF65-F5344CB8AC3E}">
        <p14:creationId xmlns:p14="http://schemas.microsoft.com/office/powerpoint/2010/main" val="6917447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472345-DA82-43E2-92B4-9B4E173863B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7D5EC19-72A9-42C3-B8E0-E803C4C12AFD}"/>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A033C72-7E12-436B-903F-BE4C06BAA5AB}"/>
              </a:ext>
            </a:extLst>
          </p:cNvPr>
          <p:cNvSpPr>
            <a:spLocks noGrp="1"/>
          </p:cNvSpPr>
          <p:nvPr>
            <p:ph type="dt" sz="half" idx="10"/>
          </p:nvPr>
        </p:nvSpPr>
        <p:spPr/>
        <p:txBody>
          <a:bodyPr/>
          <a:lstStyle/>
          <a:p>
            <a:fld id="{F72BB0DB-EB11-47A2-AAD0-5C55D54D6124}" type="datetimeFigureOut">
              <a:rPr lang="zh-CN" altLang="en-US" smtClean="0"/>
              <a:t>2022/4/14</a:t>
            </a:fld>
            <a:endParaRPr lang="zh-CN" altLang="en-US"/>
          </a:p>
        </p:txBody>
      </p:sp>
      <p:sp>
        <p:nvSpPr>
          <p:cNvPr id="5" name="页脚占位符 4">
            <a:extLst>
              <a:ext uri="{FF2B5EF4-FFF2-40B4-BE49-F238E27FC236}">
                <a16:creationId xmlns:a16="http://schemas.microsoft.com/office/drawing/2014/main" id="{4B25E61C-39CC-4705-8843-CF126B45B9D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8CEB9AC-1483-4716-9254-49172D1D908D}"/>
              </a:ext>
            </a:extLst>
          </p:cNvPr>
          <p:cNvSpPr>
            <a:spLocks noGrp="1"/>
          </p:cNvSpPr>
          <p:nvPr>
            <p:ph type="sldNum" sz="quarter" idx="12"/>
          </p:nvPr>
        </p:nvSpPr>
        <p:spPr/>
        <p:txBody>
          <a:bodyPr/>
          <a:lstStyle/>
          <a:p>
            <a:fld id="{FC504470-64C8-4ACE-9A84-DDFB60A994DB}" type="slidenum">
              <a:rPr lang="zh-CN" altLang="en-US" smtClean="0"/>
              <a:t>‹#›</a:t>
            </a:fld>
            <a:endParaRPr lang="zh-CN" altLang="en-US"/>
          </a:p>
        </p:txBody>
      </p:sp>
    </p:spTree>
    <p:extLst>
      <p:ext uri="{BB962C8B-B14F-4D97-AF65-F5344CB8AC3E}">
        <p14:creationId xmlns:p14="http://schemas.microsoft.com/office/powerpoint/2010/main" val="13278897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172FA2-D534-49B2-A40F-6692BCEA094E}"/>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A23CBB4C-808D-4C6B-B232-B4DF1A5466F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AA2E379F-5499-45FB-AD3A-990DC69AC6A8}"/>
              </a:ext>
            </a:extLst>
          </p:cNvPr>
          <p:cNvSpPr>
            <a:spLocks noGrp="1"/>
          </p:cNvSpPr>
          <p:nvPr>
            <p:ph type="dt" sz="half" idx="10"/>
          </p:nvPr>
        </p:nvSpPr>
        <p:spPr/>
        <p:txBody>
          <a:bodyPr/>
          <a:lstStyle/>
          <a:p>
            <a:fld id="{F72BB0DB-EB11-47A2-AAD0-5C55D54D6124}" type="datetimeFigureOut">
              <a:rPr lang="zh-CN" altLang="en-US" smtClean="0"/>
              <a:t>2022/4/14</a:t>
            </a:fld>
            <a:endParaRPr lang="zh-CN" altLang="en-US"/>
          </a:p>
        </p:txBody>
      </p:sp>
      <p:sp>
        <p:nvSpPr>
          <p:cNvPr id="5" name="页脚占位符 4">
            <a:extLst>
              <a:ext uri="{FF2B5EF4-FFF2-40B4-BE49-F238E27FC236}">
                <a16:creationId xmlns:a16="http://schemas.microsoft.com/office/drawing/2014/main" id="{83D84D4C-6A4C-44AD-BA9A-EE68B6C8D6E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3535AE6-C123-49AD-B3AA-32B3450EC088}"/>
              </a:ext>
            </a:extLst>
          </p:cNvPr>
          <p:cNvSpPr>
            <a:spLocks noGrp="1"/>
          </p:cNvSpPr>
          <p:nvPr>
            <p:ph type="sldNum" sz="quarter" idx="12"/>
          </p:nvPr>
        </p:nvSpPr>
        <p:spPr/>
        <p:txBody>
          <a:bodyPr/>
          <a:lstStyle/>
          <a:p>
            <a:fld id="{FC504470-64C8-4ACE-9A84-DDFB60A994DB}" type="slidenum">
              <a:rPr lang="zh-CN" altLang="en-US" smtClean="0"/>
              <a:t>‹#›</a:t>
            </a:fld>
            <a:endParaRPr lang="zh-CN" altLang="en-US"/>
          </a:p>
        </p:txBody>
      </p:sp>
    </p:spTree>
    <p:extLst>
      <p:ext uri="{BB962C8B-B14F-4D97-AF65-F5344CB8AC3E}">
        <p14:creationId xmlns:p14="http://schemas.microsoft.com/office/powerpoint/2010/main" val="29836782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5CB418-D338-472D-B62D-308D7316243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619BAB0-8748-498C-94D2-675E6730561E}"/>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9BF9B38E-B247-4856-B2FA-70FDE514A3E4}"/>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1639A1D1-C90C-4290-B146-EC0ACC16AC1E}"/>
              </a:ext>
            </a:extLst>
          </p:cNvPr>
          <p:cNvSpPr>
            <a:spLocks noGrp="1"/>
          </p:cNvSpPr>
          <p:nvPr>
            <p:ph type="dt" sz="half" idx="10"/>
          </p:nvPr>
        </p:nvSpPr>
        <p:spPr/>
        <p:txBody>
          <a:bodyPr/>
          <a:lstStyle/>
          <a:p>
            <a:fld id="{F72BB0DB-EB11-47A2-AAD0-5C55D54D6124}" type="datetimeFigureOut">
              <a:rPr lang="zh-CN" altLang="en-US" smtClean="0"/>
              <a:t>2022/4/14</a:t>
            </a:fld>
            <a:endParaRPr lang="zh-CN" altLang="en-US"/>
          </a:p>
        </p:txBody>
      </p:sp>
      <p:sp>
        <p:nvSpPr>
          <p:cNvPr id="6" name="页脚占位符 5">
            <a:extLst>
              <a:ext uri="{FF2B5EF4-FFF2-40B4-BE49-F238E27FC236}">
                <a16:creationId xmlns:a16="http://schemas.microsoft.com/office/drawing/2014/main" id="{BA860281-2366-48E8-AEFC-F0F07DC3288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272A397-6401-4CFE-ADCD-0BF35A3829F0}"/>
              </a:ext>
            </a:extLst>
          </p:cNvPr>
          <p:cNvSpPr>
            <a:spLocks noGrp="1"/>
          </p:cNvSpPr>
          <p:nvPr>
            <p:ph type="sldNum" sz="quarter" idx="12"/>
          </p:nvPr>
        </p:nvSpPr>
        <p:spPr/>
        <p:txBody>
          <a:bodyPr/>
          <a:lstStyle/>
          <a:p>
            <a:fld id="{FC504470-64C8-4ACE-9A84-DDFB60A994DB}" type="slidenum">
              <a:rPr lang="zh-CN" altLang="en-US" smtClean="0"/>
              <a:t>‹#›</a:t>
            </a:fld>
            <a:endParaRPr lang="zh-CN" altLang="en-US"/>
          </a:p>
        </p:txBody>
      </p:sp>
    </p:spTree>
    <p:extLst>
      <p:ext uri="{BB962C8B-B14F-4D97-AF65-F5344CB8AC3E}">
        <p14:creationId xmlns:p14="http://schemas.microsoft.com/office/powerpoint/2010/main" val="26734221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1797E6-4AEB-4405-A818-FA747F952E64}"/>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060059A7-2561-467B-A31D-F72781784AF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761978DC-A61E-4FEF-88FB-BB5C7F22B2F3}"/>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2283C186-6DB8-4238-8B08-F785FD7BA63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777B2B0A-EE95-4FFC-AA92-910C21D716DE}"/>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AA44F26A-656A-4CCD-BEF7-6AF985062C8A}"/>
              </a:ext>
            </a:extLst>
          </p:cNvPr>
          <p:cNvSpPr>
            <a:spLocks noGrp="1"/>
          </p:cNvSpPr>
          <p:nvPr>
            <p:ph type="dt" sz="half" idx="10"/>
          </p:nvPr>
        </p:nvSpPr>
        <p:spPr/>
        <p:txBody>
          <a:bodyPr/>
          <a:lstStyle/>
          <a:p>
            <a:fld id="{F72BB0DB-EB11-47A2-AAD0-5C55D54D6124}" type="datetimeFigureOut">
              <a:rPr lang="zh-CN" altLang="en-US" smtClean="0"/>
              <a:t>2022/4/14</a:t>
            </a:fld>
            <a:endParaRPr lang="zh-CN" altLang="en-US"/>
          </a:p>
        </p:txBody>
      </p:sp>
      <p:sp>
        <p:nvSpPr>
          <p:cNvPr id="8" name="页脚占位符 7">
            <a:extLst>
              <a:ext uri="{FF2B5EF4-FFF2-40B4-BE49-F238E27FC236}">
                <a16:creationId xmlns:a16="http://schemas.microsoft.com/office/drawing/2014/main" id="{E68A35A3-C8AF-448C-8083-330C2B97F6A8}"/>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369DC68E-4B41-4182-93CE-E685487335A6}"/>
              </a:ext>
            </a:extLst>
          </p:cNvPr>
          <p:cNvSpPr>
            <a:spLocks noGrp="1"/>
          </p:cNvSpPr>
          <p:nvPr>
            <p:ph type="sldNum" sz="quarter" idx="12"/>
          </p:nvPr>
        </p:nvSpPr>
        <p:spPr/>
        <p:txBody>
          <a:bodyPr/>
          <a:lstStyle/>
          <a:p>
            <a:fld id="{FC504470-64C8-4ACE-9A84-DDFB60A994DB}" type="slidenum">
              <a:rPr lang="zh-CN" altLang="en-US" smtClean="0"/>
              <a:t>‹#›</a:t>
            </a:fld>
            <a:endParaRPr lang="zh-CN" altLang="en-US"/>
          </a:p>
        </p:txBody>
      </p:sp>
    </p:spTree>
    <p:extLst>
      <p:ext uri="{BB962C8B-B14F-4D97-AF65-F5344CB8AC3E}">
        <p14:creationId xmlns:p14="http://schemas.microsoft.com/office/powerpoint/2010/main" val="465416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364EAFD-4CB4-4401-8083-ED61F6D3C860}"/>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C92988B6-CB77-46BD-9711-41A7FC2EB0E4}"/>
              </a:ext>
            </a:extLst>
          </p:cNvPr>
          <p:cNvSpPr>
            <a:spLocks noGrp="1"/>
          </p:cNvSpPr>
          <p:nvPr>
            <p:ph type="dt" sz="half" idx="10"/>
          </p:nvPr>
        </p:nvSpPr>
        <p:spPr/>
        <p:txBody>
          <a:bodyPr/>
          <a:lstStyle/>
          <a:p>
            <a:fld id="{F72BB0DB-EB11-47A2-AAD0-5C55D54D6124}" type="datetimeFigureOut">
              <a:rPr lang="zh-CN" altLang="en-US" smtClean="0"/>
              <a:t>2022/4/14</a:t>
            </a:fld>
            <a:endParaRPr lang="zh-CN" altLang="en-US"/>
          </a:p>
        </p:txBody>
      </p:sp>
      <p:sp>
        <p:nvSpPr>
          <p:cNvPr id="4" name="页脚占位符 3">
            <a:extLst>
              <a:ext uri="{FF2B5EF4-FFF2-40B4-BE49-F238E27FC236}">
                <a16:creationId xmlns:a16="http://schemas.microsoft.com/office/drawing/2014/main" id="{760369C7-E1B4-4DDD-BA76-7944128C5CD6}"/>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1BF9ECA-20F9-4A64-86DB-E58113F2768F}"/>
              </a:ext>
            </a:extLst>
          </p:cNvPr>
          <p:cNvSpPr>
            <a:spLocks noGrp="1"/>
          </p:cNvSpPr>
          <p:nvPr>
            <p:ph type="sldNum" sz="quarter" idx="12"/>
          </p:nvPr>
        </p:nvSpPr>
        <p:spPr/>
        <p:txBody>
          <a:bodyPr/>
          <a:lstStyle/>
          <a:p>
            <a:fld id="{FC504470-64C8-4ACE-9A84-DDFB60A994DB}" type="slidenum">
              <a:rPr lang="zh-CN" altLang="en-US" smtClean="0"/>
              <a:t>‹#›</a:t>
            </a:fld>
            <a:endParaRPr lang="zh-CN" altLang="en-US"/>
          </a:p>
        </p:txBody>
      </p:sp>
    </p:spTree>
    <p:extLst>
      <p:ext uri="{BB962C8B-B14F-4D97-AF65-F5344CB8AC3E}">
        <p14:creationId xmlns:p14="http://schemas.microsoft.com/office/powerpoint/2010/main" val="2881795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633246B-3712-4611-9CC9-715CFCF225F4}"/>
              </a:ext>
            </a:extLst>
          </p:cNvPr>
          <p:cNvSpPr>
            <a:spLocks noGrp="1"/>
          </p:cNvSpPr>
          <p:nvPr>
            <p:ph type="dt" sz="half" idx="10"/>
          </p:nvPr>
        </p:nvSpPr>
        <p:spPr/>
        <p:txBody>
          <a:bodyPr/>
          <a:lstStyle/>
          <a:p>
            <a:fld id="{F72BB0DB-EB11-47A2-AAD0-5C55D54D6124}" type="datetimeFigureOut">
              <a:rPr lang="zh-CN" altLang="en-US" smtClean="0"/>
              <a:t>2022/4/14</a:t>
            </a:fld>
            <a:endParaRPr lang="zh-CN" altLang="en-US"/>
          </a:p>
        </p:txBody>
      </p:sp>
      <p:sp>
        <p:nvSpPr>
          <p:cNvPr id="3" name="页脚占位符 2">
            <a:extLst>
              <a:ext uri="{FF2B5EF4-FFF2-40B4-BE49-F238E27FC236}">
                <a16:creationId xmlns:a16="http://schemas.microsoft.com/office/drawing/2014/main" id="{F26C9622-90C6-4D1D-B957-F53419A94AFE}"/>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BF9DC320-1A18-4161-AC1A-87FBED5F7B04}"/>
              </a:ext>
            </a:extLst>
          </p:cNvPr>
          <p:cNvSpPr>
            <a:spLocks noGrp="1"/>
          </p:cNvSpPr>
          <p:nvPr>
            <p:ph type="sldNum" sz="quarter" idx="12"/>
          </p:nvPr>
        </p:nvSpPr>
        <p:spPr/>
        <p:txBody>
          <a:bodyPr/>
          <a:lstStyle/>
          <a:p>
            <a:fld id="{FC504470-64C8-4ACE-9A84-DDFB60A994DB}" type="slidenum">
              <a:rPr lang="zh-CN" altLang="en-US" smtClean="0"/>
              <a:t>‹#›</a:t>
            </a:fld>
            <a:endParaRPr lang="zh-CN" altLang="en-US"/>
          </a:p>
        </p:txBody>
      </p:sp>
    </p:spTree>
    <p:extLst>
      <p:ext uri="{BB962C8B-B14F-4D97-AF65-F5344CB8AC3E}">
        <p14:creationId xmlns:p14="http://schemas.microsoft.com/office/powerpoint/2010/main" val="24067633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10EFB7-27AE-4D08-91F2-BFB780AC1C6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1922DD30-F66D-43B6-BCBB-735EC6B7F1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11A34C20-B191-4583-A292-F019F73632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96F46A22-09A0-4898-9358-62F41DBA0C6E}"/>
              </a:ext>
            </a:extLst>
          </p:cNvPr>
          <p:cNvSpPr>
            <a:spLocks noGrp="1"/>
          </p:cNvSpPr>
          <p:nvPr>
            <p:ph type="dt" sz="half" idx="10"/>
          </p:nvPr>
        </p:nvSpPr>
        <p:spPr/>
        <p:txBody>
          <a:bodyPr/>
          <a:lstStyle/>
          <a:p>
            <a:fld id="{F72BB0DB-EB11-47A2-AAD0-5C55D54D6124}" type="datetimeFigureOut">
              <a:rPr lang="zh-CN" altLang="en-US" smtClean="0"/>
              <a:t>2022/4/14</a:t>
            </a:fld>
            <a:endParaRPr lang="zh-CN" altLang="en-US"/>
          </a:p>
        </p:txBody>
      </p:sp>
      <p:sp>
        <p:nvSpPr>
          <p:cNvPr id="6" name="页脚占位符 5">
            <a:extLst>
              <a:ext uri="{FF2B5EF4-FFF2-40B4-BE49-F238E27FC236}">
                <a16:creationId xmlns:a16="http://schemas.microsoft.com/office/drawing/2014/main" id="{5D82BB07-295A-4CA6-844E-E8E30B4DBED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ABE413C-AE01-46B0-9AF7-7B15C6D3AF89}"/>
              </a:ext>
            </a:extLst>
          </p:cNvPr>
          <p:cNvSpPr>
            <a:spLocks noGrp="1"/>
          </p:cNvSpPr>
          <p:nvPr>
            <p:ph type="sldNum" sz="quarter" idx="12"/>
          </p:nvPr>
        </p:nvSpPr>
        <p:spPr/>
        <p:txBody>
          <a:bodyPr/>
          <a:lstStyle/>
          <a:p>
            <a:fld id="{FC504470-64C8-4ACE-9A84-DDFB60A994DB}" type="slidenum">
              <a:rPr lang="zh-CN" altLang="en-US" smtClean="0"/>
              <a:t>‹#›</a:t>
            </a:fld>
            <a:endParaRPr lang="zh-CN" altLang="en-US"/>
          </a:p>
        </p:txBody>
      </p:sp>
    </p:spTree>
    <p:extLst>
      <p:ext uri="{BB962C8B-B14F-4D97-AF65-F5344CB8AC3E}">
        <p14:creationId xmlns:p14="http://schemas.microsoft.com/office/powerpoint/2010/main" val="13579241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318693-A7DC-4641-907B-CCE937D26687}"/>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FB35A25E-8BF3-4F86-B4AB-65C1CA1CEB0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82615BCF-BA1F-42BF-9BB9-DD642BEF69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233363D9-049C-467E-ABA9-93E7F9385D1C}"/>
              </a:ext>
            </a:extLst>
          </p:cNvPr>
          <p:cNvSpPr>
            <a:spLocks noGrp="1"/>
          </p:cNvSpPr>
          <p:nvPr>
            <p:ph type="dt" sz="half" idx="10"/>
          </p:nvPr>
        </p:nvSpPr>
        <p:spPr/>
        <p:txBody>
          <a:bodyPr/>
          <a:lstStyle/>
          <a:p>
            <a:fld id="{F72BB0DB-EB11-47A2-AAD0-5C55D54D6124}" type="datetimeFigureOut">
              <a:rPr lang="zh-CN" altLang="en-US" smtClean="0"/>
              <a:t>2022/4/14</a:t>
            </a:fld>
            <a:endParaRPr lang="zh-CN" altLang="en-US"/>
          </a:p>
        </p:txBody>
      </p:sp>
      <p:sp>
        <p:nvSpPr>
          <p:cNvPr id="6" name="页脚占位符 5">
            <a:extLst>
              <a:ext uri="{FF2B5EF4-FFF2-40B4-BE49-F238E27FC236}">
                <a16:creationId xmlns:a16="http://schemas.microsoft.com/office/drawing/2014/main" id="{8136EB7F-351F-47BA-8E0F-5BC6BC57225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0AE93CD-72A9-48C0-A9FC-7080B88614AC}"/>
              </a:ext>
            </a:extLst>
          </p:cNvPr>
          <p:cNvSpPr>
            <a:spLocks noGrp="1"/>
          </p:cNvSpPr>
          <p:nvPr>
            <p:ph type="sldNum" sz="quarter" idx="12"/>
          </p:nvPr>
        </p:nvSpPr>
        <p:spPr/>
        <p:txBody>
          <a:bodyPr/>
          <a:lstStyle/>
          <a:p>
            <a:fld id="{FC504470-64C8-4ACE-9A84-DDFB60A994DB}" type="slidenum">
              <a:rPr lang="zh-CN" altLang="en-US" smtClean="0"/>
              <a:t>‹#›</a:t>
            </a:fld>
            <a:endParaRPr lang="zh-CN" altLang="en-US"/>
          </a:p>
        </p:txBody>
      </p:sp>
    </p:spTree>
    <p:extLst>
      <p:ext uri="{BB962C8B-B14F-4D97-AF65-F5344CB8AC3E}">
        <p14:creationId xmlns:p14="http://schemas.microsoft.com/office/powerpoint/2010/main" val="19203710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0140AF73-1E23-4BB0-AAEB-3C19A64689C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4C355CB7-8BF3-4799-87A1-A6AF556627A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6E218A8-6EC7-4F2A-9162-A6931F5992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2BB0DB-EB11-47A2-AAD0-5C55D54D6124}" type="datetimeFigureOut">
              <a:rPr lang="zh-CN" altLang="en-US" smtClean="0"/>
              <a:t>2022/4/14</a:t>
            </a:fld>
            <a:endParaRPr lang="zh-CN" altLang="en-US"/>
          </a:p>
        </p:txBody>
      </p:sp>
      <p:sp>
        <p:nvSpPr>
          <p:cNvPr id="5" name="页脚占位符 4">
            <a:extLst>
              <a:ext uri="{FF2B5EF4-FFF2-40B4-BE49-F238E27FC236}">
                <a16:creationId xmlns:a16="http://schemas.microsoft.com/office/drawing/2014/main" id="{965F316D-08DB-4AF2-ACCD-C906F0C7F8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E3DB8986-88F0-40E3-B82A-699E6075A51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04470-64C8-4ACE-9A84-DDFB60A994DB}" type="slidenum">
              <a:rPr lang="zh-CN" altLang="en-US" smtClean="0"/>
              <a:t>‹#›</a:t>
            </a:fld>
            <a:endParaRPr lang="zh-CN" altLang="en-US"/>
          </a:p>
        </p:txBody>
      </p:sp>
    </p:spTree>
    <p:extLst>
      <p:ext uri="{BB962C8B-B14F-4D97-AF65-F5344CB8AC3E}">
        <p14:creationId xmlns:p14="http://schemas.microsoft.com/office/powerpoint/2010/main" val="11180473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CD91F611-C71D-4734-A784-B990A9BF4D4D}"/>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458645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FF45C3E9-B9E0-467A-8678-10B1D8586100}"/>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99503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63742EA3-AB1B-4B99-B853-F82EBA95104F}"/>
              </a:ext>
            </a:extLst>
          </p:cNvPr>
          <p:cNvPicPr>
            <a:picLocks noChangeAspect="1"/>
          </p:cNvPicPr>
          <p:nvPr/>
        </p:nvPicPr>
        <p:blipFill>
          <a:blip r:embed="rId2"/>
          <a:stretch>
            <a:fillRect/>
          </a:stretch>
        </p:blipFill>
        <p:spPr>
          <a:xfrm>
            <a:off x="0" y="0"/>
            <a:ext cx="12192000" cy="6858000"/>
          </a:xfrm>
          <a:prstGeom prst="rect">
            <a:avLst/>
          </a:prstGeom>
        </p:spPr>
      </p:pic>
      <p:sp>
        <p:nvSpPr>
          <p:cNvPr id="5" name="矩形 4">
            <a:extLst>
              <a:ext uri="{FF2B5EF4-FFF2-40B4-BE49-F238E27FC236}">
                <a16:creationId xmlns:a16="http://schemas.microsoft.com/office/drawing/2014/main" id="{FD160695-5B31-4A38-9F85-E704CE6E12BF}"/>
              </a:ext>
            </a:extLst>
          </p:cNvPr>
          <p:cNvSpPr/>
          <p:nvPr/>
        </p:nvSpPr>
        <p:spPr>
          <a:xfrm>
            <a:off x="10518937" y="6253962"/>
            <a:ext cx="800935" cy="60403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7412500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7F10FD1E-EA6B-4F60-B3D1-8F900A14B8D2}"/>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0461951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C15D9DC9-89EA-463C-9607-678B2F69D48E}"/>
              </a:ext>
            </a:extLst>
          </p:cNvPr>
          <p:cNvSpPr/>
          <p:nvPr/>
        </p:nvSpPr>
        <p:spPr>
          <a:xfrm>
            <a:off x="809501" y="309195"/>
            <a:ext cx="9729850" cy="369332"/>
          </a:xfrm>
          <a:prstGeom prst="rect">
            <a:avLst/>
          </a:prstGeom>
        </p:spPr>
        <p:txBody>
          <a:bodyPr wrap="square">
            <a:spAutoFit/>
          </a:bodyPr>
          <a:lstStyle/>
          <a:p>
            <a:r>
              <a:rPr lang="en-US" altLang="zh-CN" dirty="0">
                <a:solidFill>
                  <a:srgbClr val="121212"/>
                </a:solidFill>
                <a:latin typeface="-apple-system"/>
              </a:rPr>
              <a:t>Causal consistency</a:t>
            </a:r>
            <a:r>
              <a:rPr lang="zh-CN" altLang="en-US" dirty="0">
                <a:solidFill>
                  <a:srgbClr val="121212"/>
                </a:solidFill>
                <a:latin typeface="-apple-system"/>
              </a:rPr>
              <a:t>要求如果两个事件有因果关系，那么在所有节点上必须观测到这个因果关系。</a:t>
            </a:r>
            <a:endParaRPr lang="zh-CN" altLang="en-US" dirty="0"/>
          </a:p>
        </p:txBody>
      </p:sp>
      <p:sp>
        <p:nvSpPr>
          <p:cNvPr id="6" name="矩形 5">
            <a:extLst>
              <a:ext uri="{FF2B5EF4-FFF2-40B4-BE49-F238E27FC236}">
                <a16:creationId xmlns:a16="http://schemas.microsoft.com/office/drawing/2014/main" id="{D5156E1D-09AB-4F48-A457-0F14EEFB1D08}"/>
              </a:ext>
            </a:extLst>
          </p:cNvPr>
          <p:cNvSpPr/>
          <p:nvPr/>
        </p:nvSpPr>
        <p:spPr>
          <a:xfrm>
            <a:off x="809501" y="5248295"/>
            <a:ext cx="10335491" cy="923330"/>
          </a:xfrm>
          <a:prstGeom prst="rect">
            <a:avLst/>
          </a:prstGeom>
        </p:spPr>
        <p:txBody>
          <a:bodyPr wrap="square">
            <a:spAutoFit/>
          </a:bodyPr>
          <a:lstStyle/>
          <a:p>
            <a:r>
              <a:rPr lang="zh-CN" altLang="en-US" dirty="0">
                <a:solidFill>
                  <a:srgbClr val="4D4D4D"/>
                </a:solidFill>
                <a:latin typeface="-apple-system"/>
              </a:rPr>
              <a:t>分区后，每个节点并不包含全部数据。不同的节点独立运行，因此不存在全局写入顺序。如果用户</a:t>
            </a:r>
            <a:r>
              <a:rPr lang="en-US" altLang="zh-CN" dirty="0">
                <a:solidFill>
                  <a:srgbClr val="4D4D4D"/>
                </a:solidFill>
                <a:latin typeface="-apple-system"/>
              </a:rPr>
              <a:t>A</a:t>
            </a:r>
            <a:r>
              <a:rPr lang="zh-CN" altLang="en-US" dirty="0">
                <a:solidFill>
                  <a:srgbClr val="4D4D4D"/>
                </a:solidFill>
                <a:latin typeface="-apple-system"/>
              </a:rPr>
              <a:t>提交一个问题，用户</a:t>
            </a:r>
            <a:r>
              <a:rPr lang="en-US" altLang="zh-CN" dirty="0">
                <a:solidFill>
                  <a:srgbClr val="4D4D4D"/>
                </a:solidFill>
                <a:latin typeface="-apple-system"/>
              </a:rPr>
              <a:t>B</a:t>
            </a:r>
            <a:r>
              <a:rPr lang="zh-CN" altLang="en-US" dirty="0">
                <a:solidFill>
                  <a:srgbClr val="4D4D4D"/>
                </a:solidFill>
                <a:latin typeface="-apple-system"/>
              </a:rPr>
              <a:t>提交了回答。问题写入了节点</a:t>
            </a:r>
            <a:r>
              <a:rPr lang="en-US" altLang="zh-CN" dirty="0">
                <a:solidFill>
                  <a:srgbClr val="4D4D4D"/>
                </a:solidFill>
                <a:latin typeface="-apple-system"/>
              </a:rPr>
              <a:t>A</a:t>
            </a:r>
            <a:r>
              <a:rPr lang="zh-CN" altLang="en-US" dirty="0">
                <a:solidFill>
                  <a:srgbClr val="4D4D4D"/>
                </a:solidFill>
                <a:latin typeface="-apple-system"/>
              </a:rPr>
              <a:t>，回答写入了节点</a:t>
            </a:r>
            <a:r>
              <a:rPr lang="en-US" altLang="zh-CN" dirty="0">
                <a:solidFill>
                  <a:srgbClr val="4D4D4D"/>
                </a:solidFill>
                <a:latin typeface="-apple-system"/>
              </a:rPr>
              <a:t>B</a:t>
            </a:r>
            <a:r>
              <a:rPr lang="zh-CN" altLang="en-US" dirty="0">
                <a:solidFill>
                  <a:srgbClr val="4D4D4D"/>
                </a:solidFill>
                <a:latin typeface="-apple-system"/>
              </a:rPr>
              <a:t>。因为同步延迟，发起查询的用户可能会先看到回答，再看到问题。</a:t>
            </a:r>
            <a:endParaRPr lang="zh-CN" altLang="en-US" dirty="0"/>
          </a:p>
        </p:txBody>
      </p:sp>
      <p:pic>
        <p:nvPicPr>
          <p:cNvPr id="1030" name="Picture 6" descr="Scalable Causal Consistency - ppt download">
            <a:extLst>
              <a:ext uri="{FF2B5EF4-FFF2-40B4-BE49-F238E27FC236}">
                <a16:creationId xmlns:a16="http://schemas.microsoft.com/office/drawing/2014/main" id="{CAB65B45-9F07-4393-9666-E3B42502B8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46322" y="1148040"/>
            <a:ext cx="4936177" cy="3702133"/>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a:extLst>
              <a:ext uri="{FF2B5EF4-FFF2-40B4-BE49-F238E27FC236}">
                <a16:creationId xmlns:a16="http://schemas.microsoft.com/office/drawing/2014/main" id="{82F088EF-C318-4EEB-BFA1-865BC9689C18}"/>
              </a:ext>
            </a:extLst>
          </p:cNvPr>
          <p:cNvSpPr/>
          <p:nvPr/>
        </p:nvSpPr>
        <p:spPr>
          <a:xfrm>
            <a:off x="809501" y="2501746"/>
            <a:ext cx="6096000" cy="923330"/>
          </a:xfrm>
          <a:prstGeom prst="rect">
            <a:avLst/>
          </a:prstGeom>
        </p:spPr>
        <p:txBody>
          <a:bodyPr>
            <a:spAutoFit/>
          </a:bodyPr>
          <a:lstStyle/>
          <a:p>
            <a:r>
              <a:rPr lang="zh-CN" altLang="en-US" dirty="0">
                <a:latin typeface="+mn-ea"/>
              </a:rPr>
              <a:t>事件</a:t>
            </a:r>
            <a:r>
              <a:rPr lang="en-US" altLang="zh-CN" dirty="0">
                <a:latin typeface="+mn-ea"/>
              </a:rPr>
              <a:t>X</a:t>
            </a:r>
            <a:r>
              <a:rPr lang="zh-CN" altLang="en-US" dirty="0">
                <a:latin typeface="+mn-ea"/>
              </a:rPr>
              <a:t>发生在事件</a:t>
            </a:r>
            <a:r>
              <a:rPr lang="en-US" altLang="zh-CN" dirty="0">
                <a:latin typeface="+mn-ea"/>
              </a:rPr>
              <a:t>Y</a:t>
            </a:r>
            <a:r>
              <a:rPr lang="zh-CN" altLang="en-US" dirty="0">
                <a:latin typeface="+mn-ea"/>
              </a:rPr>
              <a:t>之前，如果</a:t>
            </a:r>
            <a:r>
              <a:rPr lang="en-US" altLang="zh-CN" dirty="0">
                <a:latin typeface="+mn-ea"/>
              </a:rPr>
              <a:t>:</a:t>
            </a:r>
          </a:p>
          <a:p>
            <a:r>
              <a:rPr lang="en-US" altLang="zh-CN" dirty="0">
                <a:latin typeface="+mn-ea"/>
              </a:rPr>
              <a:t>1.</a:t>
            </a:r>
            <a:r>
              <a:rPr lang="zh-CN" altLang="en-US" dirty="0">
                <a:latin typeface="+mn-ea"/>
              </a:rPr>
              <a:t>在顺序处理事件的同一进程中，</a:t>
            </a:r>
            <a:r>
              <a:rPr lang="en-US" altLang="zh-CN" dirty="0">
                <a:latin typeface="+mn-ea"/>
              </a:rPr>
              <a:t>X</a:t>
            </a:r>
            <a:r>
              <a:rPr lang="zh-CN" altLang="en-US" dirty="0">
                <a:latin typeface="+mn-ea"/>
              </a:rPr>
              <a:t>出现在</a:t>
            </a:r>
            <a:r>
              <a:rPr lang="en-US" altLang="zh-CN" dirty="0">
                <a:latin typeface="+mn-ea"/>
              </a:rPr>
              <a:t>Y</a:t>
            </a:r>
            <a:r>
              <a:rPr lang="zh-CN" altLang="en-US" dirty="0">
                <a:latin typeface="+mn-ea"/>
              </a:rPr>
              <a:t>之前</a:t>
            </a:r>
            <a:endParaRPr lang="en-US" altLang="zh-CN" dirty="0">
              <a:latin typeface="+mn-ea"/>
            </a:endParaRPr>
          </a:p>
          <a:p>
            <a:r>
              <a:rPr lang="en-US" altLang="zh-CN" dirty="0">
                <a:latin typeface="+mn-ea"/>
              </a:rPr>
              <a:t>2.X</a:t>
            </a:r>
            <a:r>
              <a:rPr lang="zh-CN" altLang="en-US" dirty="0">
                <a:latin typeface="+mn-ea"/>
              </a:rPr>
              <a:t>表示发送消息，事件</a:t>
            </a:r>
            <a:r>
              <a:rPr lang="en-US" altLang="zh-CN" dirty="0">
                <a:latin typeface="+mn-ea"/>
              </a:rPr>
              <a:t>Y</a:t>
            </a:r>
            <a:r>
              <a:rPr lang="zh-CN" altLang="en-US" dirty="0">
                <a:latin typeface="+mn-ea"/>
              </a:rPr>
              <a:t>表示接收事件</a:t>
            </a:r>
            <a:r>
              <a:rPr lang="en-US" altLang="zh-CN" dirty="0">
                <a:latin typeface="+mn-ea"/>
              </a:rPr>
              <a:t>X</a:t>
            </a:r>
            <a:r>
              <a:rPr lang="zh-CN" altLang="en-US" dirty="0">
                <a:latin typeface="+mn-ea"/>
              </a:rPr>
              <a:t>中发送的消息</a:t>
            </a:r>
          </a:p>
        </p:txBody>
      </p:sp>
    </p:spTree>
    <p:extLst>
      <p:ext uri="{BB962C8B-B14F-4D97-AF65-F5344CB8AC3E}">
        <p14:creationId xmlns:p14="http://schemas.microsoft.com/office/powerpoint/2010/main" val="16370928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851B0863-FD58-4CDC-A1A9-8F37E8D5259A}"/>
              </a:ext>
            </a:extLst>
          </p:cNvPr>
          <p:cNvSpPr/>
          <p:nvPr/>
        </p:nvSpPr>
        <p:spPr>
          <a:xfrm>
            <a:off x="648195" y="2145452"/>
            <a:ext cx="10895610" cy="3693319"/>
          </a:xfrm>
          <a:prstGeom prst="rect">
            <a:avLst/>
          </a:prstGeom>
        </p:spPr>
        <p:txBody>
          <a:bodyPr wrap="square">
            <a:spAutoFit/>
          </a:bodyPr>
          <a:lstStyle/>
          <a:p>
            <a:r>
              <a:rPr lang="zh-CN" altLang="en-US" dirty="0"/>
              <a:t>对于我们后面要介绍的内容来说，偏序定义中最重要的是传递性，如果</a:t>
            </a:r>
            <a:r>
              <a:rPr lang="en-US" altLang="zh-CN" dirty="0"/>
              <a:t>a&lt;b</a:t>
            </a:r>
            <a:r>
              <a:rPr lang="zh-CN" altLang="en-US" dirty="0"/>
              <a:t>并且</a:t>
            </a:r>
            <a:r>
              <a:rPr lang="en-US" altLang="zh-CN" dirty="0"/>
              <a:t>b&lt;c</a:t>
            </a:r>
            <a:r>
              <a:rPr lang="zh-CN" altLang="en-US" dirty="0"/>
              <a:t>，则</a:t>
            </a:r>
            <a:r>
              <a:rPr lang="en-US" altLang="zh-CN" dirty="0"/>
              <a:t>a&lt;c</a:t>
            </a:r>
            <a:r>
              <a:rPr lang="zh-CN" altLang="en-US" dirty="0"/>
              <a:t>。</a:t>
            </a:r>
          </a:p>
          <a:p>
            <a:endParaRPr lang="zh-CN" altLang="en-US" dirty="0"/>
          </a:p>
          <a:p>
            <a:r>
              <a:rPr lang="zh-CN" altLang="en-US" dirty="0"/>
              <a:t>全序和偏序相比，多了一个完全性</a:t>
            </a:r>
            <a:endParaRPr lang="en-US" altLang="zh-CN" dirty="0"/>
          </a:p>
          <a:p>
            <a:endParaRPr lang="en-US" altLang="zh-CN" dirty="0"/>
          </a:p>
          <a:p>
            <a:r>
              <a:rPr lang="zh-CN" altLang="en-US" dirty="0"/>
              <a:t>简单的说，偏序的意思是说集合中的元素是部分有序的，而全序的意思是集合中任意一对元素都是可以相互比较的，可以完全排序。下面是一些例子 ：</a:t>
            </a:r>
          </a:p>
          <a:p>
            <a:endParaRPr lang="zh-CN" altLang="en-US" dirty="0"/>
          </a:p>
          <a:p>
            <a:r>
              <a:rPr lang="zh-CN" altLang="en-US" dirty="0"/>
              <a:t>自然数的集合是全序。</a:t>
            </a:r>
          </a:p>
          <a:p>
            <a:r>
              <a:rPr lang="zh-CN" altLang="en-US" dirty="0"/>
              <a:t>整数的集合是全序。</a:t>
            </a:r>
          </a:p>
          <a:p>
            <a:r>
              <a:rPr lang="zh-CN" altLang="en-US" dirty="0"/>
              <a:t>复数的集合是偏序，</a:t>
            </a:r>
            <a:r>
              <a:rPr lang="en-US" altLang="zh-CN" dirty="0"/>
              <a:t>1</a:t>
            </a:r>
            <a:r>
              <a:rPr lang="zh-CN" altLang="en-US" dirty="0"/>
              <a:t>和</a:t>
            </a:r>
            <a:r>
              <a:rPr lang="en-US" altLang="zh-CN" dirty="0"/>
              <a:t>100i</a:t>
            </a:r>
            <a:r>
              <a:rPr lang="zh-CN" altLang="en-US" dirty="0"/>
              <a:t>是无法比较的，没有意义。</a:t>
            </a:r>
            <a:endParaRPr lang="en-US" altLang="zh-CN" dirty="0"/>
          </a:p>
          <a:p>
            <a:endParaRPr lang="zh-CN" altLang="en-US" dirty="0"/>
          </a:p>
          <a:p>
            <a:r>
              <a:rPr lang="zh-CN" altLang="en-US" dirty="0"/>
              <a:t>对于分布式系统来说，我们想知道事件的先后顺序，实际上就是希望创建一种全序的关系来描述事件的顺序。</a:t>
            </a:r>
          </a:p>
        </p:txBody>
      </p:sp>
      <p:sp>
        <p:nvSpPr>
          <p:cNvPr id="7" name="矩形 6">
            <a:extLst>
              <a:ext uri="{FF2B5EF4-FFF2-40B4-BE49-F238E27FC236}">
                <a16:creationId xmlns:a16="http://schemas.microsoft.com/office/drawing/2014/main" id="{54C83332-E32F-41D1-B99C-1BFB90F1D533}"/>
              </a:ext>
            </a:extLst>
          </p:cNvPr>
          <p:cNvSpPr/>
          <p:nvPr/>
        </p:nvSpPr>
        <p:spPr>
          <a:xfrm>
            <a:off x="648195" y="697077"/>
            <a:ext cx="5363969" cy="461665"/>
          </a:xfrm>
          <a:prstGeom prst="rect">
            <a:avLst/>
          </a:prstGeom>
        </p:spPr>
        <p:txBody>
          <a:bodyPr wrap="none">
            <a:spAutoFit/>
          </a:bodyPr>
          <a:lstStyle/>
          <a:p>
            <a:r>
              <a:rPr lang="zh-CN" altLang="en-US" sz="2400" b="1" dirty="0"/>
              <a:t>偏序</a:t>
            </a:r>
            <a:r>
              <a:rPr lang="en-US" altLang="zh-CN" sz="2400" b="1" dirty="0"/>
              <a:t>(partial order)</a:t>
            </a:r>
            <a:r>
              <a:rPr lang="zh-CN" altLang="en-US" sz="2400" b="1" dirty="0"/>
              <a:t>和全序</a:t>
            </a:r>
            <a:r>
              <a:rPr lang="en-US" altLang="zh-CN" sz="2400" b="1" dirty="0"/>
              <a:t>(total order)</a:t>
            </a:r>
          </a:p>
        </p:txBody>
      </p:sp>
    </p:spTree>
    <p:extLst>
      <p:ext uri="{BB962C8B-B14F-4D97-AF65-F5344CB8AC3E}">
        <p14:creationId xmlns:p14="http://schemas.microsoft.com/office/powerpoint/2010/main" val="39539853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review">
            <a:extLst>
              <a:ext uri="{FF2B5EF4-FFF2-40B4-BE49-F238E27FC236}">
                <a16:creationId xmlns:a16="http://schemas.microsoft.com/office/drawing/2014/main" id="{8DA90CD2-0ECC-4261-8290-BA8D364EED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44412" y="2948512"/>
            <a:ext cx="6147212" cy="3404788"/>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a:extLst>
              <a:ext uri="{FF2B5EF4-FFF2-40B4-BE49-F238E27FC236}">
                <a16:creationId xmlns:a16="http://schemas.microsoft.com/office/drawing/2014/main" id="{68E32379-31CA-4AD3-98F1-8A31241B2189}"/>
              </a:ext>
            </a:extLst>
          </p:cNvPr>
          <p:cNvSpPr/>
          <p:nvPr/>
        </p:nvSpPr>
        <p:spPr>
          <a:xfrm>
            <a:off x="655176" y="504700"/>
            <a:ext cx="2209259" cy="461665"/>
          </a:xfrm>
          <a:prstGeom prst="rect">
            <a:avLst/>
          </a:prstGeom>
        </p:spPr>
        <p:txBody>
          <a:bodyPr wrap="none">
            <a:spAutoFit/>
          </a:bodyPr>
          <a:lstStyle/>
          <a:p>
            <a:r>
              <a:rPr lang="en-US" altLang="zh-CN" sz="2400" b="1" dirty="0" err="1"/>
              <a:t>Lamport</a:t>
            </a:r>
            <a:r>
              <a:rPr lang="en-US" altLang="zh-CN" sz="2400" b="1" dirty="0"/>
              <a:t> Clock</a:t>
            </a:r>
            <a:endParaRPr lang="zh-CN" altLang="en-US" sz="2400" b="1" dirty="0"/>
          </a:p>
        </p:txBody>
      </p:sp>
      <p:sp>
        <p:nvSpPr>
          <p:cNvPr id="5" name="矩形 4">
            <a:extLst>
              <a:ext uri="{FF2B5EF4-FFF2-40B4-BE49-F238E27FC236}">
                <a16:creationId xmlns:a16="http://schemas.microsoft.com/office/drawing/2014/main" id="{4CDF753F-EF41-4468-8B82-93714E353F6C}"/>
              </a:ext>
            </a:extLst>
          </p:cNvPr>
          <p:cNvSpPr/>
          <p:nvPr/>
        </p:nvSpPr>
        <p:spPr>
          <a:xfrm>
            <a:off x="1260763" y="1227739"/>
            <a:ext cx="9516093" cy="1477328"/>
          </a:xfrm>
          <a:prstGeom prst="rect">
            <a:avLst/>
          </a:prstGeom>
        </p:spPr>
        <p:txBody>
          <a:bodyPr wrap="square">
            <a:spAutoFit/>
          </a:bodyPr>
          <a:lstStyle/>
          <a:p>
            <a:r>
              <a:rPr lang="zh-CN" altLang="en-US" dirty="0">
                <a:solidFill>
                  <a:srgbClr val="404040"/>
                </a:solidFill>
                <a:latin typeface="-apple-system"/>
              </a:rPr>
              <a:t>分布式系统中每个进程</a:t>
            </a:r>
            <a:r>
              <a:rPr lang="en-US" altLang="zh-CN" dirty="0">
                <a:solidFill>
                  <a:srgbClr val="404040"/>
                </a:solidFill>
                <a:latin typeface="-apple-system"/>
              </a:rPr>
              <a:t>Pi</a:t>
            </a:r>
            <a:r>
              <a:rPr lang="zh-CN" altLang="en-US" dirty="0">
                <a:solidFill>
                  <a:srgbClr val="404040"/>
                </a:solidFill>
                <a:latin typeface="-apple-system"/>
              </a:rPr>
              <a:t>保存一个本地逻辑时钟值</a:t>
            </a:r>
            <a:r>
              <a:rPr lang="en-US" altLang="zh-CN" dirty="0">
                <a:solidFill>
                  <a:srgbClr val="404040"/>
                </a:solidFill>
                <a:latin typeface="-apple-system"/>
              </a:rPr>
              <a:t>Ci</a:t>
            </a:r>
            <a:r>
              <a:rPr lang="zh-CN" altLang="en-US" dirty="0">
                <a:solidFill>
                  <a:srgbClr val="404040"/>
                </a:solidFill>
                <a:latin typeface="-apple-system"/>
              </a:rPr>
              <a:t>，</a:t>
            </a:r>
            <a:r>
              <a:rPr lang="en-US" altLang="zh-CN" dirty="0">
                <a:solidFill>
                  <a:srgbClr val="404040"/>
                </a:solidFill>
                <a:latin typeface="-apple-system"/>
              </a:rPr>
              <a:t>Ci (a) </a:t>
            </a:r>
            <a:r>
              <a:rPr lang="zh-CN" altLang="en-US" dirty="0">
                <a:solidFill>
                  <a:srgbClr val="404040"/>
                </a:solidFill>
                <a:latin typeface="-apple-system"/>
              </a:rPr>
              <a:t>表示进程</a:t>
            </a:r>
            <a:r>
              <a:rPr lang="en-US" altLang="zh-CN" dirty="0">
                <a:solidFill>
                  <a:srgbClr val="404040"/>
                </a:solidFill>
                <a:latin typeface="-apple-system"/>
              </a:rPr>
              <a:t>Pi</a:t>
            </a:r>
            <a:r>
              <a:rPr lang="zh-CN" altLang="en-US" dirty="0">
                <a:solidFill>
                  <a:srgbClr val="404040"/>
                </a:solidFill>
                <a:latin typeface="-apple-system"/>
              </a:rPr>
              <a:t>发生事件</a:t>
            </a:r>
            <a:r>
              <a:rPr lang="en-US" altLang="zh-CN" dirty="0">
                <a:solidFill>
                  <a:srgbClr val="404040"/>
                </a:solidFill>
                <a:latin typeface="-apple-system"/>
              </a:rPr>
              <a:t>a</a:t>
            </a:r>
            <a:r>
              <a:rPr lang="zh-CN" altLang="en-US" dirty="0">
                <a:solidFill>
                  <a:srgbClr val="404040"/>
                </a:solidFill>
                <a:latin typeface="-apple-system"/>
              </a:rPr>
              <a:t>时的逻辑时钟值，</a:t>
            </a:r>
            <a:r>
              <a:rPr lang="en-US" altLang="zh-CN" dirty="0">
                <a:solidFill>
                  <a:srgbClr val="404040"/>
                </a:solidFill>
                <a:latin typeface="-apple-system"/>
              </a:rPr>
              <a:t>Ci</a:t>
            </a:r>
            <a:r>
              <a:rPr lang="zh-CN" altLang="en-US" dirty="0">
                <a:solidFill>
                  <a:srgbClr val="404040"/>
                </a:solidFill>
                <a:latin typeface="-apple-system"/>
              </a:rPr>
              <a:t>的更新算法如下：</a:t>
            </a:r>
          </a:p>
          <a:p>
            <a:pPr>
              <a:buFont typeface="+mj-lt"/>
              <a:buAutoNum type="arabicPeriod"/>
            </a:pPr>
            <a:r>
              <a:rPr lang="zh-CN" altLang="en-US" dirty="0">
                <a:solidFill>
                  <a:srgbClr val="404040"/>
                </a:solidFill>
                <a:latin typeface="-apple-system"/>
              </a:rPr>
              <a:t>进程</a:t>
            </a:r>
            <a:r>
              <a:rPr lang="en-US" altLang="zh-CN" dirty="0">
                <a:solidFill>
                  <a:srgbClr val="404040"/>
                </a:solidFill>
                <a:latin typeface="-apple-system"/>
              </a:rPr>
              <a:t>Pi</a:t>
            </a:r>
            <a:r>
              <a:rPr lang="zh-CN" altLang="en-US" dirty="0">
                <a:solidFill>
                  <a:srgbClr val="404040"/>
                </a:solidFill>
                <a:latin typeface="-apple-system"/>
              </a:rPr>
              <a:t>每发生一次事件，</a:t>
            </a:r>
            <a:r>
              <a:rPr lang="en-US" altLang="zh-CN" dirty="0">
                <a:solidFill>
                  <a:srgbClr val="404040"/>
                </a:solidFill>
                <a:latin typeface="-apple-system"/>
              </a:rPr>
              <a:t>Ci</a:t>
            </a:r>
            <a:r>
              <a:rPr lang="zh-CN" altLang="en-US" dirty="0">
                <a:solidFill>
                  <a:srgbClr val="404040"/>
                </a:solidFill>
                <a:latin typeface="-apple-system"/>
              </a:rPr>
              <a:t>加</a:t>
            </a:r>
            <a:r>
              <a:rPr lang="en-US" altLang="zh-CN" dirty="0">
                <a:solidFill>
                  <a:srgbClr val="404040"/>
                </a:solidFill>
                <a:latin typeface="-apple-system"/>
              </a:rPr>
              <a:t>1</a:t>
            </a:r>
            <a:r>
              <a:rPr lang="zh-CN" altLang="en-US" dirty="0">
                <a:solidFill>
                  <a:srgbClr val="404040"/>
                </a:solidFill>
                <a:latin typeface="-apple-system"/>
              </a:rPr>
              <a:t>。</a:t>
            </a:r>
          </a:p>
          <a:p>
            <a:pPr>
              <a:buFont typeface="+mj-lt"/>
              <a:buAutoNum type="arabicPeriod"/>
            </a:pPr>
            <a:r>
              <a:rPr lang="zh-CN" altLang="en-US" dirty="0">
                <a:solidFill>
                  <a:srgbClr val="404040"/>
                </a:solidFill>
                <a:latin typeface="-apple-system"/>
              </a:rPr>
              <a:t>进程</a:t>
            </a:r>
            <a:r>
              <a:rPr lang="en-US" altLang="zh-CN" dirty="0">
                <a:solidFill>
                  <a:srgbClr val="404040"/>
                </a:solidFill>
                <a:latin typeface="-apple-system"/>
              </a:rPr>
              <a:t>Pi</a:t>
            </a:r>
            <a:r>
              <a:rPr lang="zh-CN" altLang="en-US" dirty="0">
                <a:solidFill>
                  <a:srgbClr val="404040"/>
                </a:solidFill>
                <a:latin typeface="-apple-system"/>
              </a:rPr>
              <a:t>给进程</a:t>
            </a:r>
            <a:r>
              <a:rPr lang="en-US" altLang="zh-CN" dirty="0" err="1">
                <a:solidFill>
                  <a:srgbClr val="404040"/>
                </a:solidFill>
                <a:latin typeface="-apple-system"/>
              </a:rPr>
              <a:t>Pj</a:t>
            </a:r>
            <a:r>
              <a:rPr lang="zh-CN" altLang="en-US" dirty="0">
                <a:solidFill>
                  <a:srgbClr val="404040"/>
                </a:solidFill>
                <a:latin typeface="-apple-system"/>
              </a:rPr>
              <a:t>发送消息，需要带上自己的本地逻辑时钟</a:t>
            </a:r>
            <a:r>
              <a:rPr lang="en-US" altLang="zh-CN" dirty="0">
                <a:solidFill>
                  <a:srgbClr val="404040"/>
                </a:solidFill>
                <a:latin typeface="-apple-system"/>
              </a:rPr>
              <a:t>Ci</a:t>
            </a:r>
            <a:r>
              <a:rPr lang="zh-CN" altLang="en-US" dirty="0">
                <a:solidFill>
                  <a:srgbClr val="404040"/>
                </a:solidFill>
                <a:latin typeface="-apple-system"/>
              </a:rPr>
              <a:t>。</a:t>
            </a:r>
          </a:p>
          <a:p>
            <a:pPr>
              <a:buFont typeface="+mj-lt"/>
              <a:buAutoNum type="arabicPeriod"/>
            </a:pPr>
            <a:r>
              <a:rPr lang="zh-CN" altLang="en-US" dirty="0">
                <a:solidFill>
                  <a:srgbClr val="404040"/>
                </a:solidFill>
                <a:latin typeface="-apple-system"/>
              </a:rPr>
              <a:t>进程</a:t>
            </a:r>
            <a:r>
              <a:rPr lang="en-US" altLang="zh-CN" dirty="0" err="1">
                <a:solidFill>
                  <a:srgbClr val="404040"/>
                </a:solidFill>
                <a:latin typeface="-apple-system"/>
              </a:rPr>
              <a:t>Pj</a:t>
            </a:r>
            <a:r>
              <a:rPr lang="zh-CN" altLang="en-US" dirty="0">
                <a:solidFill>
                  <a:srgbClr val="404040"/>
                </a:solidFill>
                <a:latin typeface="-apple-system"/>
              </a:rPr>
              <a:t>接收消息，更新</a:t>
            </a:r>
            <a:r>
              <a:rPr lang="en-US" altLang="zh-CN" dirty="0" err="1">
                <a:solidFill>
                  <a:srgbClr val="404040"/>
                </a:solidFill>
                <a:latin typeface="-apple-system"/>
              </a:rPr>
              <a:t>Cj</a:t>
            </a:r>
            <a:r>
              <a:rPr lang="zh-CN" altLang="en-US" dirty="0">
                <a:solidFill>
                  <a:srgbClr val="404040"/>
                </a:solidFill>
                <a:latin typeface="-apple-system"/>
              </a:rPr>
              <a:t>为 </a:t>
            </a:r>
            <a:r>
              <a:rPr lang="en-US" altLang="zh-CN" dirty="0">
                <a:solidFill>
                  <a:srgbClr val="404040"/>
                </a:solidFill>
                <a:latin typeface="-apple-system"/>
              </a:rPr>
              <a:t>max (Ci, </a:t>
            </a:r>
            <a:r>
              <a:rPr lang="en-US" altLang="zh-CN" dirty="0" err="1">
                <a:solidFill>
                  <a:srgbClr val="404040"/>
                </a:solidFill>
                <a:latin typeface="-apple-system"/>
              </a:rPr>
              <a:t>Cj</a:t>
            </a:r>
            <a:r>
              <a:rPr lang="en-US" altLang="zh-CN" dirty="0">
                <a:solidFill>
                  <a:srgbClr val="404040"/>
                </a:solidFill>
                <a:latin typeface="-apple-system"/>
              </a:rPr>
              <a:t>) + 1</a:t>
            </a:r>
            <a:r>
              <a:rPr lang="zh-CN" altLang="en-US" dirty="0">
                <a:solidFill>
                  <a:srgbClr val="404040"/>
                </a:solidFill>
                <a:latin typeface="-apple-system"/>
              </a:rPr>
              <a:t>。</a:t>
            </a:r>
            <a:endParaRPr lang="zh-CN" altLang="en-US" b="0" i="0" dirty="0">
              <a:solidFill>
                <a:srgbClr val="404040"/>
              </a:solidFill>
              <a:effectLst/>
              <a:latin typeface="-apple-system"/>
            </a:endParaRPr>
          </a:p>
        </p:txBody>
      </p:sp>
    </p:spTree>
    <p:extLst>
      <p:ext uri="{BB962C8B-B14F-4D97-AF65-F5344CB8AC3E}">
        <p14:creationId xmlns:p14="http://schemas.microsoft.com/office/powerpoint/2010/main" val="11091732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图示 9">
            <a:extLst>
              <a:ext uri="{FF2B5EF4-FFF2-40B4-BE49-F238E27FC236}">
                <a16:creationId xmlns:a16="http://schemas.microsoft.com/office/drawing/2014/main" id="{DC9F824C-F842-42BA-9957-4664A0B91FFB}"/>
              </a:ext>
            </a:extLst>
          </p:cNvPr>
          <p:cNvGraphicFramePr/>
          <p:nvPr>
            <p:extLst>
              <p:ext uri="{D42A27DB-BD31-4B8C-83A1-F6EECF244321}">
                <p14:modId xmlns:p14="http://schemas.microsoft.com/office/powerpoint/2010/main" val="2177475857"/>
              </p:ext>
            </p:extLst>
          </p:nvPr>
        </p:nvGraphicFramePr>
        <p:xfrm>
          <a:off x="1297379" y="813461"/>
          <a:ext cx="9597242" cy="56823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2" name="文本框 11">
            <a:extLst>
              <a:ext uri="{FF2B5EF4-FFF2-40B4-BE49-F238E27FC236}">
                <a16:creationId xmlns:a16="http://schemas.microsoft.com/office/drawing/2014/main" id="{60D905B1-8068-405E-988E-78A965662B39}"/>
              </a:ext>
            </a:extLst>
          </p:cNvPr>
          <p:cNvSpPr txBox="1"/>
          <p:nvPr/>
        </p:nvSpPr>
        <p:spPr>
          <a:xfrm>
            <a:off x="771896" y="351796"/>
            <a:ext cx="2481943" cy="461665"/>
          </a:xfrm>
          <a:prstGeom prst="rect">
            <a:avLst/>
          </a:prstGeom>
          <a:noFill/>
        </p:spPr>
        <p:txBody>
          <a:bodyPr wrap="square" rtlCol="0">
            <a:spAutoFit/>
          </a:bodyPr>
          <a:lstStyle/>
          <a:p>
            <a:r>
              <a:rPr lang="zh-CN" altLang="en-US" sz="2400" b="1" dirty="0"/>
              <a:t>时钟类型</a:t>
            </a:r>
          </a:p>
        </p:txBody>
      </p:sp>
    </p:spTree>
    <p:extLst>
      <p:ext uri="{BB962C8B-B14F-4D97-AF65-F5344CB8AC3E}">
        <p14:creationId xmlns:p14="http://schemas.microsoft.com/office/powerpoint/2010/main" val="8440153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D3A300A8-F592-4E34-8AF8-B9C73C235EB8}"/>
              </a:ext>
            </a:extLst>
          </p:cNvPr>
          <p:cNvSpPr txBox="1"/>
          <p:nvPr/>
        </p:nvSpPr>
        <p:spPr>
          <a:xfrm>
            <a:off x="801584" y="457200"/>
            <a:ext cx="2707574" cy="461665"/>
          </a:xfrm>
          <a:prstGeom prst="rect">
            <a:avLst/>
          </a:prstGeom>
          <a:noFill/>
        </p:spPr>
        <p:txBody>
          <a:bodyPr wrap="square" rtlCol="0">
            <a:spAutoFit/>
          </a:bodyPr>
          <a:lstStyle/>
          <a:p>
            <a:r>
              <a:rPr lang="zh-CN" altLang="en-US" sz="2400" b="1" dirty="0"/>
              <a:t>依赖跟踪</a:t>
            </a:r>
          </a:p>
        </p:txBody>
      </p:sp>
      <p:sp>
        <p:nvSpPr>
          <p:cNvPr id="7" name="文本框 6">
            <a:extLst>
              <a:ext uri="{FF2B5EF4-FFF2-40B4-BE49-F238E27FC236}">
                <a16:creationId xmlns:a16="http://schemas.microsoft.com/office/drawing/2014/main" id="{0B2DC6D4-AF7A-4602-B72E-7A012847B8E1}"/>
              </a:ext>
            </a:extLst>
          </p:cNvPr>
          <p:cNvSpPr txBox="1"/>
          <p:nvPr/>
        </p:nvSpPr>
        <p:spPr>
          <a:xfrm>
            <a:off x="801584" y="1290520"/>
            <a:ext cx="7754587" cy="1200329"/>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t>完全依赖跟踪</a:t>
            </a:r>
            <a:endParaRPr lang="en-US" altLang="zh-CN" dirty="0"/>
          </a:p>
          <a:p>
            <a:pPr marL="285750" indent="-285750">
              <a:buFont typeface="Arial" panose="020B0604020202020204" pitchFamily="34" charset="0"/>
              <a:buChar char="•"/>
            </a:pPr>
            <a:r>
              <a:rPr lang="zh-CN" altLang="en-US" dirty="0"/>
              <a:t>显式依赖跟踪</a:t>
            </a:r>
            <a:endParaRPr lang="en-US" altLang="zh-CN" dirty="0"/>
          </a:p>
          <a:p>
            <a:pPr marL="285750" indent="-285750">
              <a:buFont typeface="Arial" panose="020B0604020202020204" pitchFamily="34" charset="0"/>
              <a:buChar char="•"/>
            </a:pPr>
            <a:r>
              <a:rPr lang="zh-CN" altLang="en-US" dirty="0"/>
              <a:t>单片式或螺栓固定式</a:t>
            </a:r>
            <a:endParaRPr lang="en-US" altLang="zh-CN" dirty="0"/>
          </a:p>
          <a:p>
            <a:pPr marL="285750" indent="-285750">
              <a:buFont typeface="Arial" panose="020B0604020202020204" pitchFamily="34" charset="0"/>
              <a:buChar char="•"/>
            </a:pPr>
            <a:r>
              <a:rPr lang="zh-CN" altLang="en-US" dirty="0"/>
              <a:t>客户端的依赖跟踪</a:t>
            </a:r>
          </a:p>
        </p:txBody>
      </p:sp>
    </p:spTree>
    <p:extLst>
      <p:ext uri="{BB962C8B-B14F-4D97-AF65-F5344CB8AC3E}">
        <p14:creationId xmlns:p14="http://schemas.microsoft.com/office/powerpoint/2010/main" val="22240357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18BFBDBC-D07B-4699-9A7F-240F31ECC226}"/>
              </a:ext>
            </a:extLst>
          </p:cNvPr>
          <p:cNvSpPr/>
          <p:nvPr/>
        </p:nvSpPr>
        <p:spPr>
          <a:xfrm>
            <a:off x="801584" y="1449227"/>
            <a:ext cx="6096000" cy="1200329"/>
          </a:xfrm>
          <a:prstGeom prst="rect">
            <a:avLst/>
          </a:prstGeom>
        </p:spPr>
        <p:txBody>
          <a:bodyPr>
            <a:spAutoFit/>
          </a:bodyPr>
          <a:lstStyle/>
          <a:p>
            <a:pPr marL="285750" indent="-285750">
              <a:buFont typeface="Arial" panose="020B0604020202020204" pitchFamily="34" charset="0"/>
              <a:buChar char="•"/>
            </a:pPr>
            <a:r>
              <a:rPr lang="zh-CN" altLang="en-US" dirty="0">
                <a:latin typeface="黑体" panose="02010609060101010101" pitchFamily="49" charset="-122"/>
                <a:ea typeface="黑体" panose="02010609060101010101" pitchFamily="49" charset="-122"/>
              </a:rPr>
              <a:t>使用矢量时钟</a:t>
            </a:r>
            <a:endParaRPr lang="en-US" altLang="zh-CN" dirty="0">
              <a:latin typeface="黑体" panose="02010609060101010101" pitchFamily="49" charset="-122"/>
              <a:ea typeface="黑体" panose="02010609060101010101" pitchFamily="49" charset="-122"/>
            </a:endParaRPr>
          </a:p>
          <a:p>
            <a:pPr marL="285750" indent="-285750">
              <a:buFont typeface="Arial" panose="020B0604020202020204" pitchFamily="34" charset="0"/>
              <a:buChar char="•"/>
            </a:pPr>
            <a:r>
              <a:rPr lang="zh-CN" altLang="en-US" dirty="0">
                <a:latin typeface="黑体" panose="02010609060101010101" pitchFamily="49" charset="-122"/>
                <a:ea typeface="黑体" panose="02010609060101010101" pitchFamily="49" charset="-122"/>
              </a:rPr>
              <a:t>物理时钟同步</a:t>
            </a:r>
            <a:endParaRPr lang="en-US" altLang="zh-CN" dirty="0">
              <a:latin typeface="黑体" panose="02010609060101010101" pitchFamily="49" charset="-122"/>
              <a:ea typeface="黑体" panose="02010609060101010101" pitchFamily="49" charset="-122"/>
            </a:endParaRPr>
          </a:p>
          <a:p>
            <a:pPr marL="285750" indent="-285750">
              <a:buFont typeface="Arial" panose="020B0604020202020204" pitchFamily="34" charset="0"/>
              <a:buChar char="•"/>
            </a:pPr>
            <a:r>
              <a:rPr lang="zh-CN" altLang="en-US" dirty="0">
                <a:latin typeface="黑体" panose="02010609060101010101" pitchFamily="49" charset="-122"/>
                <a:ea typeface="黑体" panose="02010609060101010101" pitchFamily="49" charset="-122"/>
              </a:rPr>
              <a:t>使用心跳</a:t>
            </a:r>
            <a:endParaRPr lang="en-US" altLang="zh-CN" dirty="0">
              <a:latin typeface="黑体" panose="02010609060101010101" pitchFamily="49" charset="-122"/>
              <a:ea typeface="黑体" panose="02010609060101010101" pitchFamily="49" charset="-122"/>
            </a:endParaRPr>
          </a:p>
          <a:p>
            <a:pPr marL="285750" indent="-285750">
              <a:buFont typeface="Arial" panose="020B0604020202020204" pitchFamily="34" charset="0"/>
              <a:buChar char="•"/>
            </a:pPr>
            <a:r>
              <a:rPr lang="zh-CN" altLang="en-US" dirty="0">
                <a:latin typeface="黑体" panose="02010609060101010101" pitchFamily="49" charset="-122"/>
                <a:ea typeface="黑体" panose="02010609060101010101" pitchFamily="49" charset="-122"/>
              </a:rPr>
              <a:t>强制推进稳定集群时间</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逻辑时间保留在 </a:t>
            </a:r>
            <a:r>
              <a:rPr lang="en-US" altLang="zh-CN" dirty="0" err="1">
                <a:latin typeface="黑体" panose="02010609060101010101" pitchFamily="49" charset="-122"/>
                <a:ea typeface="黑体" panose="02010609060101010101" pitchFamily="49" charset="-122"/>
              </a:rPr>
              <a:t>oplog</a:t>
            </a:r>
            <a:r>
              <a:rPr lang="en-US" altLang="zh-CN" dirty="0">
                <a:latin typeface="黑体" panose="02010609060101010101" pitchFamily="49" charset="-122"/>
                <a:ea typeface="黑体" panose="02010609060101010101" pitchFamily="49" charset="-122"/>
              </a:rPr>
              <a:t> </a:t>
            </a:r>
            <a:r>
              <a:rPr lang="zh-CN" altLang="en-US" dirty="0">
                <a:latin typeface="黑体" panose="02010609060101010101" pitchFamily="49" charset="-122"/>
                <a:ea typeface="黑体" panose="02010609060101010101" pitchFamily="49" charset="-122"/>
              </a:rPr>
              <a:t>中</a:t>
            </a:r>
            <a:endParaRPr lang="zh-CN" altLang="en-US" dirty="0"/>
          </a:p>
        </p:txBody>
      </p:sp>
      <p:sp>
        <p:nvSpPr>
          <p:cNvPr id="5" name="文本框 4">
            <a:extLst>
              <a:ext uri="{FF2B5EF4-FFF2-40B4-BE49-F238E27FC236}">
                <a16:creationId xmlns:a16="http://schemas.microsoft.com/office/drawing/2014/main" id="{1C7CB7F0-9457-4F25-96DE-EBDC5ECFA7AF}"/>
              </a:ext>
            </a:extLst>
          </p:cNvPr>
          <p:cNvSpPr txBox="1"/>
          <p:nvPr/>
        </p:nvSpPr>
        <p:spPr>
          <a:xfrm>
            <a:off x="801584" y="457200"/>
            <a:ext cx="2707574" cy="461665"/>
          </a:xfrm>
          <a:prstGeom prst="rect">
            <a:avLst/>
          </a:prstGeom>
          <a:noFill/>
        </p:spPr>
        <p:txBody>
          <a:bodyPr wrap="square" rtlCol="0">
            <a:spAutoFit/>
          </a:bodyPr>
          <a:lstStyle/>
          <a:p>
            <a:r>
              <a:rPr lang="zh-CN" altLang="en-US" sz="2400" b="1" dirty="0"/>
              <a:t>时钟同步</a:t>
            </a:r>
          </a:p>
        </p:txBody>
      </p:sp>
    </p:spTree>
    <p:extLst>
      <p:ext uri="{BB962C8B-B14F-4D97-AF65-F5344CB8AC3E}">
        <p14:creationId xmlns:p14="http://schemas.microsoft.com/office/powerpoint/2010/main" val="3653705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A4B4656D-AA95-47C9-98F7-64169146DC0E}"/>
              </a:ext>
            </a:extLst>
          </p:cNvPr>
          <p:cNvPicPr>
            <a:picLocks noChangeAspect="1"/>
          </p:cNvPicPr>
          <p:nvPr/>
        </p:nvPicPr>
        <p:blipFill>
          <a:blip r:embed="rId2"/>
          <a:stretch>
            <a:fillRect/>
          </a:stretch>
        </p:blipFill>
        <p:spPr>
          <a:xfrm>
            <a:off x="3964691" y="1636253"/>
            <a:ext cx="4262618" cy="3585494"/>
          </a:xfrm>
          <a:prstGeom prst="rect">
            <a:avLst/>
          </a:prstGeom>
        </p:spPr>
      </p:pic>
      <p:sp>
        <p:nvSpPr>
          <p:cNvPr id="5" name="文本框 4">
            <a:extLst>
              <a:ext uri="{FF2B5EF4-FFF2-40B4-BE49-F238E27FC236}">
                <a16:creationId xmlns:a16="http://schemas.microsoft.com/office/drawing/2014/main" id="{D67F7D53-7A38-4C7E-8739-C51E4365F076}"/>
              </a:ext>
            </a:extLst>
          </p:cNvPr>
          <p:cNvSpPr txBox="1"/>
          <p:nvPr/>
        </p:nvSpPr>
        <p:spPr>
          <a:xfrm>
            <a:off x="1252847" y="665018"/>
            <a:ext cx="1894114" cy="461665"/>
          </a:xfrm>
          <a:prstGeom prst="rect">
            <a:avLst/>
          </a:prstGeom>
          <a:noFill/>
        </p:spPr>
        <p:txBody>
          <a:bodyPr wrap="square" rtlCol="0">
            <a:spAutoFit/>
          </a:bodyPr>
          <a:lstStyle/>
          <a:p>
            <a:r>
              <a:rPr lang="zh-CN" altLang="en-US" sz="2400" b="1" dirty="0"/>
              <a:t>系统模型</a:t>
            </a:r>
          </a:p>
        </p:txBody>
      </p:sp>
    </p:spTree>
    <p:extLst>
      <p:ext uri="{BB962C8B-B14F-4D97-AF65-F5344CB8AC3E}">
        <p14:creationId xmlns:p14="http://schemas.microsoft.com/office/powerpoint/2010/main" val="16011015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86FDC829-5EFF-4AF2-B37D-662CBEBCFFAF}"/>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780916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D42011B9-428C-4A6B-A0A6-88CEC1E703F8}"/>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511555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41E15F5B-6620-4BF3-96A3-608358AED9F0}"/>
              </a:ext>
            </a:extLst>
          </p:cNvPr>
          <p:cNvPicPr>
            <a:picLocks noChangeAspect="1"/>
          </p:cNvPicPr>
          <p:nvPr/>
        </p:nvPicPr>
        <p:blipFill>
          <a:blip r:embed="rId2"/>
          <a:stretch>
            <a:fillRect/>
          </a:stretch>
        </p:blipFill>
        <p:spPr>
          <a:xfrm>
            <a:off x="0" y="0"/>
            <a:ext cx="12192000" cy="6858000"/>
          </a:xfrm>
          <a:prstGeom prst="rect">
            <a:avLst/>
          </a:prstGeom>
        </p:spPr>
      </p:pic>
      <p:sp>
        <p:nvSpPr>
          <p:cNvPr id="2" name="矩形 1">
            <a:extLst>
              <a:ext uri="{FF2B5EF4-FFF2-40B4-BE49-F238E27FC236}">
                <a16:creationId xmlns:a16="http://schemas.microsoft.com/office/drawing/2014/main" id="{213761EA-A07A-4A66-9964-CD7D53F0FB10}"/>
              </a:ext>
            </a:extLst>
          </p:cNvPr>
          <p:cNvSpPr/>
          <p:nvPr/>
        </p:nvSpPr>
        <p:spPr>
          <a:xfrm>
            <a:off x="4857008" y="4619501"/>
            <a:ext cx="5985163" cy="223849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699252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B64A3AE7-9FE1-4F35-AA3B-518C57E077C0}"/>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71045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42C6251E-B3A2-4D99-8A29-75626D59E395}"/>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1883905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AE8C7D27-7BAC-4FFB-BE5E-702D18C7ADE6}"/>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8782348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E389E00D-B535-44F1-8BD1-63D08661F21B}"/>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8368990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794B1802-6F82-41CC-9758-A8C68CC59C72}"/>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458910121"/>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1051</TotalTime>
  <Words>653</Words>
  <Application>Microsoft Office PowerPoint</Application>
  <PresentationFormat>宽屏</PresentationFormat>
  <Paragraphs>43</Paragraphs>
  <Slides>19</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19</vt:i4>
      </vt:variant>
    </vt:vector>
  </HeadingPairs>
  <TitlesOfParts>
    <vt:vector size="25" baseType="lpstr">
      <vt:lpstr>-apple-system</vt:lpstr>
      <vt:lpstr>等线</vt:lpstr>
      <vt:lpstr>等线 Light</vt:lpstr>
      <vt:lpstr>黑体</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曾舰铖</dc:creator>
  <cp:lastModifiedBy>曾舰铖</cp:lastModifiedBy>
  <cp:revision>22</cp:revision>
  <dcterms:created xsi:type="dcterms:W3CDTF">2022-04-09T09:28:35Z</dcterms:created>
  <dcterms:modified xsi:type="dcterms:W3CDTF">2022-04-14T13:23:57Z</dcterms:modified>
</cp:coreProperties>
</file>

<file path=docProps/thumbnail.jpeg>
</file>